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 id="214748368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Lst>
  <p:sldSz cy="5143500" cx="9144000"/>
  <p:notesSz cx="6858000" cy="9144000"/>
  <p:embeddedFontLst>
    <p:embeddedFont>
      <p:font typeface="Ubuntu"/>
      <p:regular r:id="rId63"/>
      <p:bold r:id="rId64"/>
      <p:italic r:id="rId65"/>
      <p:boldItalic r:id="rId66"/>
    </p:embeddedFont>
    <p:embeddedFont>
      <p:font typeface="Roboto Black"/>
      <p:bold r:id="rId67"/>
      <p:boldItalic r:id="rId68"/>
    </p:embeddedFont>
    <p:embeddedFont>
      <p:font typeface="Raleway"/>
      <p:regular r:id="rId69"/>
      <p:bold r:id="rId70"/>
      <p:italic r:id="rId71"/>
      <p:boldItalic r:id="rId72"/>
    </p:embeddedFont>
    <p:embeddedFont>
      <p:font typeface="Proxima Nova"/>
      <p:regular r:id="rId73"/>
      <p:bold r:id="rId74"/>
      <p:italic r:id="rId75"/>
      <p:boldItalic r:id="rId76"/>
    </p:embeddedFont>
    <p:embeddedFont>
      <p:font typeface="Roboto Medium"/>
      <p:regular r:id="rId77"/>
      <p:bold r:id="rId78"/>
      <p:italic r:id="rId79"/>
      <p:boldItalic r:id="rId80"/>
    </p:embeddedFont>
    <p:embeddedFont>
      <p:font typeface="Amatic SC"/>
      <p:regular r:id="rId81"/>
      <p:bold r:id="rId82"/>
    </p:embeddedFont>
    <p:embeddedFont>
      <p:font typeface="Raleway Thin"/>
      <p:regular r:id="rId83"/>
      <p:bold r:id="rId84"/>
      <p:italic r:id="rId85"/>
      <p:boldItalic r:id="rId86"/>
    </p:embeddedFont>
    <p:embeddedFont>
      <p:font typeface="Montserrat Medium"/>
      <p:regular r:id="rId87"/>
      <p:bold r:id="rId88"/>
      <p:italic r:id="rId89"/>
      <p:boldItalic r:id="rId90"/>
    </p:embeddedFont>
    <p:embeddedFont>
      <p:font typeface="Righteous"/>
      <p:regular r:id="rId91"/>
    </p:embeddedFont>
    <p:embeddedFont>
      <p:font typeface="Open Sans SemiBold"/>
      <p:regular r:id="rId92"/>
      <p:bold r:id="rId93"/>
      <p:italic r:id="rId94"/>
      <p:boldItalic r:id="rId95"/>
    </p:embeddedFont>
    <p:embeddedFont>
      <p:font typeface="Proxima Nova Semibold"/>
      <p:regular r:id="rId96"/>
      <p:bold r:id="rId97"/>
      <p:boldItalic r:id="rId9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04D38C8-CA4C-44F4-9C68-D226AA8C347B}">
  <a:tblStyle styleId="{604D38C8-CA4C-44F4-9C68-D226AA8C347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OpenSansSemiBold-boldItalic.fntdata"/><Relationship Id="rId94" Type="http://schemas.openxmlformats.org/officeDocument/2006/relationships/font" Target="fonts/OpenSansSemiBold-italic.fntdata"/><Relationship Id="rId97" Type="http://schemas.openxmlformats.org/officeDocument/2006/relationships/font" Target="fonts/ProximaNovaSemibold-bold.fntdata"/><Relationship Id="rId96" Type="http://schemas.openxmlformats.org/officeDocument/2006/relationships/font" Target="fonts/ProximaNovaSemibold-regular.fntdata"/><Relationship Id="rId11" Type="http://schemas.openxmlformats.org/officeDocument/2006/relationships/slide" Target="slides/slide5.xml"/><Relationship Id="rId10" Type="http://schemas.openxmlformats.org/officeDocument/2006/relationships/slide" Target="slides/slide4.xml"/><Relationship Id="rId98" Type="http://schemas.openxmlformats.org/officeDocument/2006/relationships/font" Target="fonts/ProximaNovaSemibold-bold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Righteous-regular.fntdata"/><Relationship Id="rId90" Type="http://schemas.openxmlformats.org/officeDocument/2006/relationships/font" Target="fonts/MontserratMedium-boldItalic.fntdata"/><Relationship Id="rId93" Type="http://schemas.openxmlformats.org/officeDocument/2006/relationships/font" Target="fonts/OpenSansSemiBold-bold.fntdata"/><Relationship Id="rId92" Type="http://schemas.openxmlformats.org/officeDocument/2006/relationships/font" Target="fonts/OpenSansSemiBold-regular.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RalewayThin-bold.fntdata"/><Relationship Id="rId83" Type="http://schemas.openxmlformats.org/officeDocument/2006/relationships/font" Target="fonts/RalewayThin-regular.fntdata"/><Relationship Id="rId86" Type="http://schemas.openxmlformats.org/officeDocument/2006/relationships/font" Target="fonts/RalewayThin-boldItalic.fntdata"/><Relationship Id="rId85" Type="http://schemas.openxmlformats.org/officeDocument/2006/relationships/font" Target="fonts/RalewayThin-italic.fntdata"/><Relationship Id="rId88" Type="http://schemas.openxmlformats.org/officeDocument/2006/relationships/font" Target="fonts/MontserratMedium-bold.fntdata"/><Relationship Id="rId87" Type="http://schemas.openxmlformats.org/officeDocument/2006/relationships/font" Target="fonts/MontserratMedium-regular.fntdata"/><Relationship Id="rId89" Type="http://schemas.openxmlformats.org/officeDocument/2006/relationships/font" Target="fonts/MontserratMedium-italic.fntdata"/><Relationship Id="rId80" Type="http://schemas.openxmlformats.org/officeDocument/2006/relationships/font" Target="fonts/RobotoMedium-boldItalic.fntdata"/><Relationship Id="rId82" Type="http://schemas.openxmlformats.org/officeDocument/2006/relationships/font" Target="fonts/AmaticSC-bold.fntdata"/><Relationship Id="rId81" Type="http://schemas.openxmlformats.org/officeDocument/2006/relationships/font" Target="fonts/AmaticSC-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ProximaNova-regular.fntdata"/><Relationship Id="rId72" Type="http://schemas.openxmlformats.org/officeDocument/2006/relationships/font" Target="fonts/Raleway-boldItalic.fntdata"/><Relationship Id="rId75" Type="http://schemas.openxmlformats.org/officeDocument/2006/relationships/font" Target="fonts/ProximaNova-italic.fntdata"/><Relationship Id="rId74" Type="http://schemas.openxmlformats.org/officeDocument/2006/relationships/font" Target="fonts/ProximaNova-bold.fntdata"/><Relationship Id="rId77" Type="http://schemas.openxmlformats.org/officeDocument/2006/relationships/font" Target="fonts/RobotoMedium-regular.fntdata"/><Relationship Id="rId76" Type="http://schemas.openxmlformats.org/officeDocument/2006/relationships/font" Target="fonts/ProximaNova-boldItalic.fntdata"/><Relationship Id="rId79" Type="http://schemas.openxmlformats.org/officeDocument/2006/relationships/font" Target="fonts/RobotoMedium-italic.fntdata"/><Relationship Id="rId78" Type="http://schemas.openxmlformats.org/officeDocument/2006/relationships/font" Target="fonts/RobotoMedium-bold.fntdata"/><Relationship Id="rId71" Type="http://schemas.openxmlformats.org/officeDocument/2006/relationships/font" Target="fonts/Raleway-italic.fntdata"/><Relationship Id="rId70" Type="http://schemas.openxmlformats.org/officeDocument/2006/relationships/font" Target="fonts/Raleway-bold.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font" Target="fonts/Ubuntu-bold.fntdata"/><Relationship Id="rId63" Type="http://schemas.openxmlformats.org/officeDocument/2006/relationships/font" Target="fonts/Ubuntu-regular.fntdata"/><Relationship Id="rId66" Type="http://schemas.openxmlformats.org/officeDocument/2006/relationships/font" Target="fonts/Ubuntu-boldItalic.fntdata"/><Relationship Id="rId65" Type="http://schemas.openxmlformats.org/officeDocument/2006/relationships/font" Target="fonts/Ubuntu-italic.fntdata"/><Relationship Id="rId68" Type="http://schemas.openxmlformats.org/officeDocument/2006/relationships/font" Target="fonts/RobotoBlack-boldItalic.fntdata"/><Relationship Id="rId67" Type="http://schemas.openxmlformats.org/officeDocument/2006/relationships/font" Target="fonts/RobotoBlack-bold.fntdata"/><Relationship Id="rId60" Type="http://schemas.openxmlformats.org/officeDocument/2006/relationships/slide" Target="slides/slide54.xml"/><Relationship Id="rId69" Type="http://schemas.openxmlformats.org/officeDocument/2006/relationships/font" Target="fonts/Raleway-regular.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ae2004fe6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ae2004fe6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b4e680a3d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b4e680a3d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ae2004fe68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ae2004fe68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ae2004fe68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ae2004fe68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ae385aebd5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ae385aebd5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ae2004fe68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ae2004fe68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ae385aebd5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ae385aebd5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ae2004fe68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ae2004fe68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ae2004fe68_2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ae2004fe68_2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ae2004fe68_2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ae2004fe68_2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ae2004fe6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ae2004fe6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ae2004fe68_2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ae2004fe68_2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af9c35732d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af9c35732d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ae385aebd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ae385aebd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ae385aeb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ae385aeb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ae385aebd5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ae385aebd5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ae385aebd5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ae385aebd5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ae385aebd5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ae385aebd5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ae385aebd5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ae385aebd5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ae385aebd5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ae385aebd5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ae385aebd5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ae385aebd5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b4e680a3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b4e680a3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ae385aebd5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ae385aebd5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ae385aebd5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ae385aebd5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ae385aebd5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ae385aebd5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ae385aebd5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ae385aebd5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ae2004fe68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ae2004fe68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ae385aebd5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ae385aebd5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b4e680a3d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b4e680a3d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ae385aebd5_0_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ae385aebd5_0_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ae385aebd5_0_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ae385aebd5_0_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ae385aebd5_0_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ae385aebd5_0_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ae2004fe6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ae2004fe6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ae385aebd5_0_8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ae385aebd5_0_8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ae385aebd5_0_8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ae385aebd5_0_8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ae385aebd5_0_8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ae385aebd5_0_8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gae385aebd5_0_8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9" name="Google Shape;1319;gae385aebd5_0_8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4" name="Shape 1654"/>
        <p:cNvGrpSpPr/>
        <p:nvPr/>
      </p:nvGrpSpPr>
      <p:grpSpPr>
        <a:xfrm>
          <a:off x="0" y="0"/>
          <a:ext cx="0" cy="0"/>
          <a:chOff x="0" y="0"/>
          <a:chExt cx="0" cy="0"/>
        </a:xfrm>
      </p:grpSpPr>
      <p:sp>
        <p:nvSpPr>
          <p:cNvPr id="1655" name="Google Shape;1655;gae385aebd5_0_8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6" name="Google Shape;1656;gae385aebd5_0_8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1" name="Shape 4441"/>
        <p:cNvGrpSpPr/>
        <p:nvPr/>
      </p:nvGrpSpPr>
      <p:grpSpPr>
        <a:xfrm>
          <a:off x="0" y="0"/>
          <a:ext cx="0" cy="0"/>
          <a:chOff x="0" y="0"/>
          <a:chExt cx="0" cy="0"/>
        </a:xfrm>
      </p:grpSpPr>
      <p:sp>
        <p:nvSpPr>
          <p:cNvPr id="4442" name="Google Shape;4442;gae385aebd5_0_11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3" name="Google Shape;4443;gae385aebd5_0_11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0" name="Shape 4860"/>
        <p:cNvGrpSpPr/>
        <p:nvPr/>
      </p:nvGrpSpPr>
      <p:grpSpPr>
        <a:xfrm>
          <a:off x="0" y="0"/>
          <a:ext cx="0" cy="0"/>
          <a:chOff x="0" y="0"/>
          <a:chExt cx="0" cy="0"/>
        </a:xfrm>
      </p:grpSpPr>
      <p:sp>
        <p:nvSpPr>
          <p:cNvPr id="4861" name="Google Shape;4861;gae385aebd5_0_120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2" name="Google Shape;4862;gae385aebd5_0_120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0" name="Shape 5030"/>
        <p:cNvGrpSpPr/>
        <p:nvPr/>
      </p:nvGrpSpPr>
      <p:grpSpPr>
        <a:xfrm>
          <a:off x="0" y="0"/>
          <a:ext cx="0" cy="0"/>
          <a:chOff x="0" y="0"/>
          <a:chExt cx="0" cy="0"/>
        </a:xfrm>
      </p:grpSpPr>
      <p:sp>
        <p:nvSpPr>
          <p:cNvPr id="5031" name="Google Shape;5031;gae385aebd5_0_12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2" name="Google Shape;5032;gae385aebd5_0_12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5" name="Shape 5435"/>
        <p:cNvGrpSpPr/>
        <p:nvPr/>
      </p:nvGrpSpPr>
      <p:grpSpPr>
        <a:xfrm>
          <a:off x="0" y="0"/>
          <a:ext cx="0" cy="0"/>
          <a:chOff x="0" y="0"/>
          <a:chExt cx="0" cy="0"/>
        </a:xfrm>
      </p:grpSpPr>
      <p:sp>
        <p:nvSpPr>
          <p:cNvPr id="5436" name="Google Shape;5436;gae385aebd5_0_12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7" name="Google Shape;5437;gae385aebd5_0_12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5" name="Shape 5815"/>
        <p:cNvGrpSpPr/>
        <p:nvPr/>
      </p:nvGrpSpPr>
      <p:grpSpPr>
        <a:xfrm>
          <a:off x="0" y="0"/>
          <a:ext cx="0" cy="0"/>
          <a:chOff x="0" y="0"/>
          <a:chExt cx="0" cy="0"/>
        </a:xfrm>
      </p:grpSpPr>
      <p:sp>
        <p:nvSpPr>
          <p:cNvPr id="5816" name="Google Shape;5816;gae385aebd5_0_130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7" name="Google Shape;5817;gae385aebd5_0_130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ae2004fe6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ae2004fe6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9" name="Shape 6229"/>
        <p:cNvGrpSpPr/>
        <p:nvPr/>
      </p:nvGrpSpPr>
      <p:grpSpPr>
        <a:xfrm>
          <a:off x="0" y="0"/>
          <a:ext cx="0" cy="0"/>
          <a:chOff x="0" y="0"/>
          <a:chExt cx="0" cy="0"/>
        </a:xfrm>
      </p:grpSpPr>
      <p:sp>
        <p:nvSpPr>
          <p:cNvPr id="6230" name="Google Shape;6230;gae385aebd5_0_13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1" name="Google Shape;6231;gae385aebd5_0_13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0" name="Shape 6590"/>
        <p:cNvGrpSpPr/>
        <p:nvPr/>
      </p:nvGrpSpPr>
      <p:grpSpPr>
        <a:xfrm>
          <a:off x="0" y="0"/>
          <a:ext cx="0" cy="0"/>
          <a:chOff x="0" y="0"/>
          <a:chExt cx="0" cy="0"/>
        </a:xfrm>
      </p:grpSpPr>
      <p:sp>
        <p:nvSpPr>
          <p:cNvPr id="6591" name="Google Shape;6591;gae385aebd5_0_13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2" name="Google Shape;6592;gae385aebd5_0_13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0" name="Shape 7100"/>
        <p:cNvGrpSpPr/>
        <p:nvPr/>
      </p:nvGrpSpPr>
      <p:grpSpPr>
        <a:xfrm>
          <a:off x="0" y="0"/>
          <a:ext cx="0" cy="0"/>
          <a:chOff x="0" y="0"/>
          <a:chExt cx="0" cy="0"/>
        </a:xfrm>
      </p:grpSpPr>
      <p:sp>
        <p:nvSpPr>
          <p:cNvPr id="7101" name="Google Shape;7101;gae385aebd5_0_14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2" name="Google Shape;7102;gae385aebd5_0_14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0" name="Shape 7720"/>
        <p:cNvGrpSpPr/>
        <p:nvPr/>
      </p:nvGrpSpPr>
      <p:grpSpPr>
        <a:xfrm>
          <a:off x="0" y="0"/>
          <a:ext cx="0" cy="0"/>
          <a:chOff x="0" y="0"/>
          <a:chExt cx="0" cy="0"/>
        </a:xfrm>
      </p:grpSpPr>
      <p:sp>
        <p:nvSpPr>
          <p:cNvPr id="7721" name="Google Shape;7721;gae385aebd5_0_149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2" name="Google Shape;7722;gae385aebd5_0_149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4" name="Shape 8314"/>
        <p:cNvGrpSpPr/>
        <p:nvPr/>
      </p:nvGrpSpPr>
      <p:grpSpPr>
        <a:xfrm>
          <a:off x="0" y="0"/>
          <a:ext cx="0" cy="0"/>
          <a:chOff x="0" y="0"/>
          <a:chExt cx="0" cy="0"/>
        </a:xfrm>
      </p:grpSpPr>
      <p:sp>
        <p:nvSpPr>
          <p:cNvPr id="8315" name="Google Shape;8315;gae385aebd5_0_15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6" name="Google Shape;8316;gae385aebd5_0_15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5" name="Shape 8635"/>
        <p:cNvGrpSpPr/>
        <p:nvPr/>
      </p:nvGrpSpPr>
      <p:grpSpPr>
        <a:xfrm>
          <a:off x="0" y="0"/>
          <a:ext cx="0" cy="0"/>
          <a:chOff x="0" y="0"/>
          <a:chExt cx="0" cy="0"/>
        </a:xfrm>
      </p:grpSpPr>
      <p:sp>
        <p:nvSpPr>
          <p:cNvPr id="8636" name="Google Shape;8636;gae385aebd5_0_15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7" name="Google Shape;8637;gae385aebd5_0_15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0" name="Shape 8940"/>
        <p:cNvGrpSpPr/>
        <p:nvPr/>
      </p:nvGrpSpPr>
      <p:grpSpPr>
        <a:xfrm>
          <a:off x="0" y="0"/>
          <a:ext cx="0" cy="0"/>
          <a:chOff x="0" y="0"/>
          <a:chExt cx="0" cy="0"/>
        </a:xfrm>
      </p:grpSpPr>
      <p:sp>
        <p:nvSpPr>
          <p:cNvPr id="8941" name="Google Shape;8941;gae385aebd5_0_16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2" name="Google Shape;8942;gae385aebd5_0_16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b4e680a3d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b4e680a3d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ae2004fe6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ae2004fe6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ae2004fe68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ae2004fe68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ae2004fe68_2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ae2004fe68_2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571925" y="1459225"/>
            <a:ext cx="5925600" cy="17349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2321625" y="3101963"/>
            <a:ext cx="4426200" cy="406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6300825" y="160050"/>
            <a:ext cx="1124500" cy="1296775"/>
          </a:xfrm>
          <a:custGeom>
            <a:rect b="b" l="l" r="r" t="t"/>
            <a:pathLst>
              <a:path extrusionOk="0" fill="none" h="51871" w="44980">
                <a:moveTo>
                  <a:pt x="0" y="1094"/>
                </a:moveTo>
                <a:lnTo>
                  <a:pt x="32885" y="33979"/>
                </a:lnTo>
                <a:lnTo>
                  <a:pt x="20997" y="45867"/>
                </a:lnTo>
                <a:lnTo>
                  <a:pt x="26970" y="51870"/>
                </a:lnTo>
                <a:lnTo>
                  <a:pt x="44980" y="34127"/>
                </a:lnTo>
                <a:lnTo>
                  <a:pt x="10972" y="0"/>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6115250" y="309375"/>
            <a:ext cx="705325" cy="702375"/>
          </a:xfrm>
          <a:custGeom>
            <a:rect b="b" l="l" r="r" t="t"/>
            <a:pathLst>
              <a:path extrusionOk="0" fill="none" h="28095" w="28213">
                <a:moveTo>
                  <a:pt x="1" y="1"/>
                </a:moveTo>
                <a:lnTo>
                  <a:pt x="28213" y="28095"/>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6465675" y="4438100"/>
            <a:ext cx="597400" cy="593700"/>
          </a:xfrm>
          <a:custGeom>
            <a:rect b="b" l="l" r="r" t="t"/>
            <a:pathLst>
              <a:path extrusionOk="0" fill="none" h="23748" w="23896">
                <a:moveTo>
                  <a:pt x="1" y="11830"/>
                </a:moveTo>
                <a:lnTo>
                  <a:pt x="11948" y="1"/>
                </a:lnTo>
                <a:lnTo>
                  <a:pt x="23895" y="11919"/>
                </a:lnTo>
                <a:lnTo>
                  <a:pt x="17863" y="17804"/>
                </a:lnTo>
                <a:lnTo>
                  <a:pt x="11889" y="11800"/>
                </a:lnTo>
                <a:lnTo>
                  <a:pt x="1" y="23748"/>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6717800" y="2162525"/>
            <a:ext cx="2232725" cy="2783525"/>
          </a:xfrm>
          <a:custGeom>
            <a:rect b="b" l="l" r="r" t="t"/>
            <a:pathLst>
              <a:path extrusionOk="0" fill="none" h="111341" w="89309">
                <a:moveTo>
                  <a:pt x="89309" y="11888"/>
                </a:moveTo>
                <a:lnTo>
                  <a:pt x="53644" y="47523"/>
                </a:lnTo>
                <a:lnTo>
                  <a:pt x="47641" y="41668"/>
                </a:lnTo>
                <a:lnTo>
                  <a:pt x="71447" y="17832"/>
                </a:lnTo>
                <a:lnTo>
                  <a:pt x="53526" y="0"/>
                </a:lnTo>
                <a:lnTo>
                  <a:pt x="47523" y="5915"/>
                </a:lnTo>
                <a:lnTo>
                  <a:pt x="59529" y="17832"/>
                </a:lnTo>
                <a:lnTo>
                  <a:pt x="0" y="77362"/>
                </a:lnTo>
                <a:lnTo>
                  <a:pt x="34067" y="111340"/>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7905125" y="3947950"/>
            <a:ext cx="1045400" cy="998100"/>
          </a:xfrm>
          <a:custGeom>
            <a:rect b="b" l="l" r="r" t="t"/>
            <a:pathLst>
              <a:path extrusionOk="0" fill="none" h="39924" w="41816">
                <a:moveTo>
                  <a:pt x="41816" y="23806"/>
                </a:moveTo>
                <a:lnTo>
                  <a:pt x="17980" y="0"/>
                </a:lnTo>
                <a:lnTo>
                  <a:pt x="0" y="17744"/>
                </a:lnTo>
                <a:lnTo>
                  <a:pt x="6092" y="23806"/>
                </a:lnTo>
                <a:lnTo>
                  <a:pt x="18010" y="11918"/>
                </a:lnTo>
                <a:lnTo>
                  <a:pt x="29898" y="23806"/>
                </a:lnTo>
                <a:lnTo>
                  <a:pt x="13545" y="39923"/>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011300" y="3649275"/>
            <a:ext cx="1124500" cy="1296775"/>
          </a:xfrm>
          <a:custGeom>
            <a:rect b="b" l="l" r="r" t="t"/>
            <a:pathLst>
              <a:path extrusionOk="0" fill="none" h="51871" w="44980">
                <a:moveTo>
                  <a:pt x="44980" y="50776"/>
                </a:moveTo>
                <a:lnTo>
                  <a:pt x="12066" y="17892"/>
                </a:lnTo>
                <a:lnTo>
                  <a:pt x="23984" y="6003"/>
                </a:lnTo>
                <a:lnTo>
                  <a:pt x="18010" y="0"/>
                </a:lnTo>
                <a:lnTo>
                  <a:pt x="0" y="17744"/>
                </a:lnTo>
                <a:lnTo>
                  <a:pt x="34009" y="51870"/>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8353150" y="3054125"/>
            <a:ext cx="596650" cy="893100"/>
          </a:xfrm>
          <a:custGeom>
            <a:rect b="b" l="l" r="r" t="t"/>
            <a:pathLst>
              <a:path extrusionOk="0" fill="none" h="35724" w="23866">
                <a:moveTo>
                  <a:pt x="23865" y="35724"/>
                </a:moveTo>
                <a:lnTo>
                  <a:pt x="0" y="11859"/>
                </a:lnTo>
                <a:lnTo>
                  <a:pt x="6033" y="6004"/>
                </a:lnTo>
                <a:lnTo>
                  <a:pt x="11947" y="12007"/>
                </a:lnTo>
                <a:lnTo>
                  <a:pt x="23865" y="0"/>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7610125" y="3350575"/>
            <a:ext cx="1340400" cy="895350"/>
          </a:xfrm>
          <a:custGeom>
            <a:rect b="b" l="l" r="r" t="t"/>
            <a:pathLst>
              <a:path extrusionOk="0" fill="none" h="35814" w="53616">
                <a:moveTo>
                  <a:pt x="53616" y="35813"/>
                </a:moveTo>
                <a:lnTo>
                  <a:pt x="29721" y="11948"/>
                </a:lnTo>
                <a:lnTo>
                  <a:pt x="6004" y="35813"/>
                </a:lnTo>
                <a:lnTo>
                  <a:pt x="31" y="29840"/>
                </a:lnTo>
                <a:lnTo>
                  <a:pt x="17863" y="11948"/>
                </a:lnTo>
                <a:lnTo>
                  <a:pt x="5945" y="1"/>
                </a:lnTo>
                <a:lnTo>
                  <a:pt x="1" y="6004"/>
                </a:lnTo>
                <a:lnTo>
                  <a:pt x="5945" y="11948"/>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353150" y="1615000"/>
            <a:ext cx="597375" cy="594425"/>
          </a:xfrm>
          <a:custGeom>
            <a:rect b="b" l="l" r="r" t="t"/>
            <a:pathLst>
              <a:path extrusionOk="0" fill="none" h="23777" w="23895">
                <a:moveTo>
                  <a:pt x="23895" y="11918"/>
                </a:moveTo>
                <a:lnTo>
                  <a:pt x="11947" y="23777"/>
                </a:lnTo>
                <a:lnTo>
                  <a:pt x="0" y="11830"/>
                </a:lnTo>
                <a:lnTo>
                  <a:pt x="6033" y="5974"/>
                </a:lnTo>
                <a:lnTo>
                  <a:pt x="12007" y="11978"/>
                </a:lnTo>
                <a:lnTo>
                  <a:pt x="23895" y="1"/>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653300" y="2756925"/>
            <a:ext cx="296500" cy="297225"/>
          </a:xfrm>
          <a:custGeom>
            <a:rect b="b" l="l" r="r" t="t"/>
            <a:pathLst>
              <a:path extrusionOk="0" fill="none" h="11889" w="11860">
                <a:moveTo>
                  <a:pt x="1" y="11888"/>
                </a:moveTo>
                <a:lnTo>
                  <a:pt x="11859" y="0"/>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057425" y="721925"/>
            <a:ext cx="892375" cy="1042450"/>
          </a:xfrm>
          <a:custGeom>
            <a:rect b="b" l="l" r="r" t="t"/>
            <a:pathLst>
              <a:path extrusionOk="0" fill="none" h="41698" w="35695">
                <a:moveTo>
                  <a:pt x="35694" y="23806"/>
                </a:moveTo>
                <a:lnTo>
                  <a:pt x="23776" y="35694"/>
                </a:lnTo>
                <a:lnTo>
                  <a:pt x="17832" y="29750"/>
                </a:lnTo>
                <a:lnTo>
                  <a:pt x="5944" y="41697"/>
                </a:lnTo>
                <a:lnTo>
                  <a:pt x="0" y="35724"/>
                </a:lnTo>
                <a:lnTo>
                  <a:pt x="35694" y="0"/>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7460800" y="423975"/>
            <a:ext cx="1489000" cy="1340400"/>
          </a:xfrm>
          <a:custGeom>
            <a:rect b="b" l="l" r="r" t="t"/>
            <a:pathLst>
              <a:path extrusionOk="0" fill="none" h="53616" w="59560">
                <a:moveTo>
                  <a:pt x="17921" y="53615"/>
                </a:moveTo>
                <a:lnTo>
                  <a:pt x="0" y="35665"/>
                </a:lnTo>
                <a:lnTo>
                  <a:pt x="6004" y="29780"/>
                </a:lnTo>
                <a:lnTo>
                  <a:pt x="17921" y="41698"/>
                </a:lnTo>
                <a:lnTo>
                  <a:pt x="59559" y="1"/>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7315150" y="309375"/>
            <a:ext cx="890150" cy="859125"/>
          </a:xfrm>
          <a:custGeom>
            <a:rect b="b" l="l" r="r" t="t"/>
            <a:pathLst>
              <a:path extrusionOk="0" fill="none" h="34365" w="35606">
                <a:moveTo>
                  <a:pt x="35606" y="22417"/>
                </a:moveTo>
                <a:lnTo>
                  <a:pt x="23747" y="34364"/>
                </a:lnTo>
                <a:lnTo>
                  <a:pt x="1" y="10617"/>
                </a:lnTo>
                <a:lnTo>
                  <a:pt x="10292" y="1"/>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609400" y="309375"/>
            <a:ext cx="1154825" cy="561900"/>
          </a:xfrm>
          <a:custGeom>
            <a:rect b="b" l="l" r="r" t="t"/>
            <a:pathLst>
              <a:path extrusionOk="0" fill="none" h="22476" w="46193">
                <a:moveTo>
                  <a:pt x="0" y="10617"/>
                </a:moveTo>
                <a:lnTo>
                  <a:pt x="11977" y="22476"/>
                </a:lnTo>
                <a:lnTo>
                  <a:pt x="23836" y="10351"/>
                </a:lnTo>
                <a:lnTo>
                  <a:pt x="29750" y="16384"/>
                </a:lnTo>
                <a:lnTo>
                  <a:pt x="46192" y="1"/>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flipH="1">
            <a:off x="1770600" y="160050"/>
            <a:ext cx="1124500" cy="1296775"/>
          </a:xfrm>
          <a:custGeom>
            <a:rect b="b" l="l" r="r" t="t"/>
            <a:pathLst>
              <a:path extrusionOk="0" fill="none" h="51871" w="44980">
                <a:moveTo>
                  <a:pt x="0" y="1094"/>
                </a:moveTo>
                <a:lnTo>
                  <a:pt x="32885" y="33979"/>
                </a:lnTo>
                <a:lnTo>
                  <a:pt x="20997" y="45867"/>
                </a:lnTo>
                <a:lnTo>
                  <a:pt x="26970" y="51870"/>
                </a:lnTo>
                <a:lnTo>
                  <a:pt x="44980" y="34127"/>
                </a:lnTo>
                <a:lnTo>
                  <a:pt x="10972" y="0"/>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flipH="1">
            <a:off x="2375350" y="309375"/>
            <a:ext cx="705325" cy="702375"/>
          </a:xfrm>
          <a:custGeom>
            <a:rect b="b" l="l" r="r" t="t"/>
            <a:pathLst>
              <a:path extrusionOk="0" fill="none" h="28095" w="28213">
                <a:moveTo>
                  <a:pt x="1" y="1"/>
                </a:moveTo>
                <a:lnTo>
                  <a:pt x="28213" y="28095"/>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flipH="1">
            <a:off x="2132850" y="4438100"/>
            <a:ext cx="597400" cy="593700"/>
          </a:xfrm>
          <a:custGeom>
            <a:rect b="b" l="l" r="r" t="t"/>
            <a:pathLst>
              <a:path extrusionOk="0" fill="none" h="23748" w="23896">
                <a:moveTo>
                  <a:pt x="1" y="11830"/>
                </a:moveTo>
                <a:lnTo>
                  <a:pt x="11948" y="1"/>
                </a:lnTo>
                <a:lnTo>
                  <a:pt x="23895" y="11919"/>
                </a:lnTo>
                <a:lnTo>
                  <a:pt x="17863" y="17804"/>
                </a:lnTo>
                <a:lnTo>
                  <a:pt x="11889" y="11800"/>
                </a:lnTo>
                <a:lnTo>
                  <a:pt x="1" y="23748"/>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flipH="1">
            <a:off x="245400" y="2162525"/>
            <a:ext cx="2232725" cy="2783525"/>
          </a:xfrm>
          <a:custGeom>
            <a:rect b="b" l="l" r="r" t="t"/>
            <a:pathLst>
              <a:path extrusionOk="0" fill="none" h="111341" w="89309">
                <a:moveTo>
                  <a:pt x="89309" y="11888"/>
                </a:moveTo>
                <a:lnTo>
                  <a:pt x="53644" y="47523"/>
                </a:lnTo>
                <a:lnTo>
                  <a:pt x="47641" y="41668"/>
                </a:lnTo>
                <a:lnTo>
                  <a:pt x="71447" y="17832"/>
                </a:lnTo>
                <a:lnTo>
                  <a:pt x="53526" y="0"/>
                </a:lnTo>
                <a:lnTo>
                  <a:pt x="47523" y="5915"/>
                </a:lnTo>
                <a:lnTo>
                  <a:pt x="59529" y="17832"/>
                </a:lnTo>
                <a:lnTo>
                  <a:pt x="0" y="77362"/>
                </a:lnTo>
                <a:lnTo>
                  <a:pt x="34067" y="111340"/>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flipH="1">
            <a:off x="245400" y="3947950"/>
            <a:ext cx="1045400" cy="998100"/>
          </a:xfrm>
          <a:custGeom>
            <a:rect b="b" l="l" r="r" t="t"/>
            <a:pathLst>
              <a:path extrusionOk="0" fill="none" h="39924" w="41816">
                <a:moveTo>
                  <a:pt x="41816" y="23806"/>
                </a:moveTo>
                <a:lnTo>
                  <a:pt x="17980" y="0"/>
                </a:lnTo>
                <a:lnTo>
                  <a:pt x="0" y="17744"/>
                </a:lnTo>
                <a:lnTo>
                  <a:pt x="6092" y="23806"/>
                </a:lnTo>
                <a:lnTo>
                  <a:pt x="18010" y="11918"/>
                </a:lnTo>
                <a:lnTo>
                  <a:pt x="29898" y="23806"/>
                </a:lnTo>
                <a:lnTo>
                  <a:pt x="13545" y="39923"/>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flipH="1">
            <a:off x="1060125" y="3649275"/>
            <a:ext cx="1124500" cy="1296775"/>
          </a:xfrm>
          <a:custGeom>
            <a:rect b="b" l="l" r="r" t="t"/>
            <a:pathLst>
              <a:path extrusionOk="0" fill="none" h="51871" w="44980">
                <a:moveTo>
                  <a:pt x="44980" y="50776"/>
                </a:moveTo>
                <a:lnTo>
                  <a:pt x="12066" y="17892"/>
                </a:lnTo>
                <a:lnTo>
                  <a:pt x="23984" y="6003"/>
                </a:lnTo>
                <a:lnTo>
                  <a:pt x="18010" y="0"/>
                </a:lnTo>
                <a:lnTo>
                  <a:pt x="0" y="17744"/>
                </a:lnTo>
                <a:lnTo>
                  <a:pt x="34009" y="51870"/>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flipH="1">
            <a:off x="246125" y="3054125"/>
            <a:ext cx="596650" cy="893100"/>
          </a:xfrm>
          <a:custGeom>
            <a:rect b="b" l="l" r="r" t="t"/>
            <a:pathLst>
              <a:path extrusionOk="0" fill="none" h="35724" w="23866">
                <a:moveTo>
                  <a:pt x="23865" y="35724"/>
                </a:moveTo>
                <a:lnTo>
                  <a:pt x="0" y="11859"/>
                </a:lnTo>
                <a:lnTo>
                  <a:pt x="6033" y="6004"/>
                </a:lnTo>
                <a:lnTo>
                  <a:pt x="11947" y="12007"/>
                </a:lnTo>
                <a:lnTo>
                  <a:pt x="23865" y="0"/>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flipH="1">
            <a:off x="245400" y="3350575"/>
            <a:ext cx="1340400" cy="895350"/>
          </a:xfrm>
          <a:custGeom>
            <a:rect b="b" l="l" r="r" t="t"/>
            <a:pathLst>
              <a:path extrusionOk="0" fill="none" h="35814" w="53616">
                <a:moveTo>
                  <a:pt x="53616" y="35813"/>
                </a:moveTo>
                <a:lnTo>
                  <a:pt x="29721" y="11948"/>
                </a:lnTo>
                <a:lnTo>
                  <a:pt x="6004" y="35813"/>
                </a:lnTo>
                <a:lnTo>
                  <a:pt x="31" y="29840"/>
                </a:lnTo>
                <a:lnTo>
                  <a:pt x="17863" y="11948"/>
                </a:lnTo>
                <a:lnTo>
                  <a:pt x="5945" y="1"/>
                </a:lnTo>
                <a:lnTo>
                  <a:pt x="1" y="6004"/>
                </a:lnTo>
                <a:lnTo>
                  <a:pt x="5945" y="11948"/>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flipH="1">
            <a:off x="245400" y="1615000"/>
            <a:ext cx="597375" cy="594425"/>
          </a:xfrm>
          <a:custGeom>
            <a:rect b="b" l="l" r="r" t="t"/>
            <a:pathLst>
              <a:path extrusionOk="0" fill="none" h="23777" w="23895">
                <a:moveTo>
                  <a:pt x="23895" y="11918"/>
                </a:moveTo>
                <a:lnTo>
                  <a:pt x="11947" y="23777"/>
                </a:lnTo>
                <a:lnTo>
                  <a:pt x="0" y="11830"/>
                </a:lnTo>
                <a:lnTo>
                  <a:pt x="6033" y="5974"/>
                </a:lnTo>
                <a:lnTo>
                  <a:pt x="12007" y="11978"/>
                </a:lnTo>
                <a:lnTo>
                  <a:pt x="23895" y="1"/>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flipH="1">
            <a:off x="246125" y="2756925"/>
            <a:ext cx="296500" cy="297225"/>
          </a:xfrm>
          <a:custGeom>
            <a:rect b="b" l="l" r="r" t="t"/>
            <a:pathLst>
              <a:path extrusionOk="0" fill="none" h="11889" w="11860">
                <a:moveTo>
                  <a:pt x="1" y="11888"/>
                </a:moveTo>
                <a:lnTo>
                  <a:pt x="11859" y="0"/>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flipH="1">
            <a:off x="246125" y="721925"/>
            <a:ext cx="892375" cy="1042450"/>
          </a:xfrm>
          <a:custGeom>
            <a:rect b="b" l="l" r="r" t="t"/>
            <a:pathLst>
              <a:path extrusionOk="0" fill="none" h="41698" w="35695">
                <a:moveTo>
                  <a:pt x="35694" y="23806"/>
                </a:moveTo>
                <a:lnTo>
                  <a:pt x="23776" y="35694"/>
                </a:lnTo>
                <a:lnTo>
                  <a:pt x="17832" y="29750"/>
                </a:lnTo>
                <a:lnTo>
                  <a:pt x="5944" y="41697"/>
                </a:lnTo>
                <a:lnTo>
                  <a:pt x="0" y="35724"/>
                </a:lnTo>
                <a:lnTo>
                  <a:pt x="35694" y="0"/>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flipH="1">
            <a:off x="246125" y="423975"/>
            <a:ext cx="1489000" cy="1340400"/>
          </a:xfrm>
          <a:custGeom>
            <a:rect b="b" l="l" r="r" t="t"/>
            <a:pathLst>
              <a:path extrusionOk="0" fill="none" h="53616" w="59560">
                <a:moveTo>
                  <a:pt x="17921" y="53615"/>
                </a:moveTo>
                <a:lnTo>
                  <a:pt x="0" y="35665"/>
                </a:lnTo>
                <a:lnTo>
                  <a:pt x="6004" y="29780"/>
                </a:lnTo>
                <a:lnTo>
                  <a:pt x="17921" y="41698"/>
                </a:lnTo>
                <a:lnTo>
                  <a:pt x="59559" y="1"/>
                </a:lnTo>
              </a:path>
            </a:pathLst>
          </a:custGeom>
          <a:gradFill>
            <a:gsLst>
              <a:gs pos="0">
                <a:srgbClr val="FF449B"/>
              </a:gs>
              <a:gs pos="100000">
                <a:srgbClr val="BA075A"/>
              </a:gs>
            </a:gsLst>
            <a:lin ang="5400012" scaled="0"/>
          </a:grad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flipH="1">
            <a:off x="990625" y="309375"/>
            <a:ext cx="890150" cy="859125"/>
          </a:xfrm>
          <a:custGeom>
            <a:rect b="b" l="l" r="r" t="t"/>
            <a:pathLst>
              <a:path extrusionOk="0" fill="none" h="34365" w="35606">
                <a:moveTo>
                  <a:pt x="35606" y="22417"/>
                </a:moveTo>
                <a:lnTo>
                  <a:pt x="23747" y="34364"/>
                </a:lnTo>
                <a:lnTo>
                  <a:pt x="1" y="10617"/>
                </a:lnTo>
                <a:lnTo>
                  <a:pt x="10292" y="1"/>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flipH="1">
            <a:off x="431700" y="309375"/>
            <a:ext cx="1154825" cy="561900"/>
          </a:xfrm>
          <a:custGeom>
            <a:rect b="b" l="l" r="r" t="t"/>
            <a:pathLst>
              <a:path extrusionOk="0" fill="none" h="22476" w="46193">
                <a:moveTo>
                  <a:pt x="0" y="10617"/>
                </a:moveTo>
                <a:lnTo>
                  <a:pt x="11977" y="22476"/>
                </a:lnTo>
                <a:lnTo>
                  <a:pt x="23836" y="10351"/>
                </a:lnTo>
                <a:lnTo>
                  <a:pt x="29750" y="16384"/>
                </a:lnTo>
                <a:lnTo>
                  <a:pt x="46192" y="1"/>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5" name="Shape 185"/>
        <p:cNvGrpSpPr/>
        <p:nvPr/>
      </p:nvGrpSpPr>
      <p:grpSpPr>
        <a:xfrm>
          <a:off x="0" y="0"/>
          <a:ext cx="0" cy="0"/>
          <a:chOff x="0" y="0"/>
          <a:chExt cx="0" cy="0"/>
        </a:xfrm>
      </p:grpSpPr>
      <p:sp>
        <p:nvSpPr>
          <p:cNvPr id="186" name="Google Shape;186;p11"/>
          <p:cNvSpPr txBox="1"/>
          <p:nvPr>
            <p:ph hasCustomPrompt="1" type="title"/>
          </p:nvPr>
        </p:nvSpPr>
        <p:spPr>
          <a:xfrm>
            <a:off x="540000" y="1592550"/>
            <a:ext cx="5148000" cy="1499700"/>
          </a:xfrm>
          <a:prstGeom prst="rect">
            <a:avLst/>
          </a:prstGeom>
        </p:spPr>
        <p:txBody>
          <a:bodyPr anchorCtr="0" anchor="ctr" bIns="91425" lIns="91425" spcFirstLastPara="1" rIns="91425" wrap="square" tIns="91425">
            <a:noAutofit/>
          </a:bodyPr>
          <a:lstStyle>
            <a:lvl1pPr lvl="0">
              <a:spcBef>
                <a:spcPts val="0"/>
              </a:spcBef>
              <a:spcAft>
                <a:spcPts val="0"/>
              </a:spcAft>
              <a:buSzPts val="12000"/>
              <a:buNone/>
              <a:defRPr sz="1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87" name="Google Shape;187;p11"/>
          <p:cNvSpPr txBox="1"/>
          <p:nvPr>
            <p:ph idx="1" type="body"/>
          </p:nvPr>
        </p:nvSpPr>
        <p:spPr>
          <a:xfrm>
            <a:off x="553200" y="3092250"/>
            <a:ext cx="4385100" cy="646800"/>
          </a:xfrm>
          <a:prstGeom prst="rect">
            <a:avLst/>
          </a:prstGeom>
        </p:spPr>
        <p:txBody>
          <a:bodyPr anchorCtr="0" anchor="t" bIns="91425" lIns="91425" spcFirstLastPara="1" rIns="91425" wrap="square" tIns="91425">
            <a:noAutofit/>
          </a:bodyPr>
          <a:lstStyle>
            <a:lvl1pPr indent="-317500" lvl="0" marL="457200" marR="38100">
              <a:lnSpc>
                <a:spcPct val="128571"/>
              </a:lnSpc>
              <a:spcBef>
                <a:spcPts val="0"/>
              </a:spcBef>
              <a:spcAft>
                <a:spcPts val="0"/>
              </a:spcAft>
              <a:buSzPts val="1400"/>
              <a:buChar char="●"/>
              <a:defRPr sz="1500"/>
            </a:lvl1pPr>
            <a:lvl2pPr indent="-317500" lvl="1" marL="914400" algn="ctr">
              <a:spcBef>
                <a:spcPts val="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188" name="Google Shape;188;p11"/>
          <p:cNvSpPr/>
          <p:nvPr/>
        </p:nvSpPr>
        <p:spPr>
          <a:xfrm>
            <a:off x="6300825" y="160050"/>
            <a:ext cx="1124500" cy="1296775"/>
          </a:xfrm>
          <a:custGeom>
            <a:rect b="b" l="l" r="r" t="t"/>
            <a:pathLst>
              <a:path extrusionOk="0" fill="none" h="51871" w="44980">
                <a:moveTo>
                  <a:pt x="0" y="1094"/>
                </a:moveTo>
                <a:lnTo>
                  <a:pt x="32885" y="33979"/>
                </a:lnTo>
                <a:lnTo>
                  <a:pt x="20997" y="45867"/>
                </a:lnTo>
                <a:lnTo>
                  <a:pt x="26970" y="51870"/>
                </a:lnTo>
                <a:lnTo>
                  <a:pt x="44980" y="34127"/>
                </a:lnTo>
                <a:lnTo>
                  <a:pt x="10972" y="0"/>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1"/>
          <p:cNvSpPr/>
          <p:nvPr/>
        </p:nvSpPr>
        <p:spPr>
          <a:xfrm>
            <a:off x="6115250" y="309375"/>
            <a:ext cx="705325" cy="702375"/>
          </a:xfrm>
          <a:custGeom>
            <a:rect b="b" l="l" r="r" t="t"/>
            <a:pathLst>
              <a:path extrusionOk="0" fill="none" h="28095" w="28213">
                <a:moveTo>
                  <a:pt x="1" y="1"/>
                </a:moveTo>
                <a:lnTo>
                  <a:pt x="28213" y="28095"/>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1"/>
          <p:cNvSpPr/>
          <p:nvPr/>
        </p:nvSpPr>
        <p:spPr>
          <a:xfrm>
            <a:off x="6465675" y="4438100"/>
            <a:ext cx="597400" cy="593700"/>
          </a:xfrm>
          <a:custGeom>
            <a:rect b="b" l="l" r="r" t="t"/>
            <a:pathLst>
              <a:path extrusionOk="0" fill="none" h="23748" w="23896">
                <a:moveTo>
                  <a:pt x="1" y="11830"/>
                </a:moveTo>
                <a:lnTo>
                  <a:pt x="11948" y="1"/>
                </a:lnTo>
                <a:lnTo>
                  <a:pt x="23895" y="11919"/>
                </a:lnTo>
                <a:lnTo>
                  <a:pt x="17863" y="17804"/>
                </a:lnTo>
                <a:lnTo>
                  <a:pt x="11889" y="11800"/>
                </a:lnTo>
                <a:lnTo>
                  <a:pt x="1" y="23748"/>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a:off x="6717800" y="2162525"/>
            <a:ext cx="2232725" cy="2783525"/>
          </a:xfrm>
          <a:custGeom>
            <a:rect b="b" l="l" r="r" t="t"/>
            <a:pathLst>
              <a:path extrusionOk="0" fill="none" h="111341" w="89309">
                <a:moveTo>
                  <a:pt x="89309" y="11888"/>
                </a:moveTo>
                <a:lnTo>
                  <a:pt x="53644" y="47523"/>
                </a:lnTo>
                <a:lnTo>
                  <a:pt x="47641" y="41668"/>
                </a:lnTo>
                <a:lnTo>
                  <a:pt x="71447" y="17832"/>
                </a:lnTo>
                <a:lnTo>
                  <a:pt x="53526" y="0"/>
                </a:lnTo>
                <a:lnTo>
                  <a:pt x="47523" y="5915"/>
                </a:lnTo>
                <a:lnTo>
                  <a:pt x="59529" y="17832"/>
                </a:lnTo>
                <a:lnTo>
                  <a:pt x="0" y="77362"/>
                </a:lnTo>
                <a:lnTo>
                  <a:pt x="34067" y="111340"/>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a:off x="7905125" y="3947950"/>
            <a:ext cx="1045400" cy="998100"/>
          </a:xfrm>
          <a:custGeom>
            <a:rect b="b" l="l" r="r" t="t"/>
            <a:pathLst>
              <a:path extrusionOk="0" fill="none" h="39924" w="41816">
                <a:moveTo>
                  <a:pt x="41816" y="23806"/>
                </a:moveTo>
                <a:lnTo>
                  <a:pt x="17980" y="0"/>
                </a:lnTo>
                <a:lnTo>
                  <a:pt x="0" y="17744"/>
                </a:lnTo>
                <a:lnTo>
                  <a:pt x="6092" y="23806"/>
                </a:lnTo>
                <a:lnTo>
                  <a:pt x="18010" y="11918"/>
                </a:lnTo>
                <a:lnTo>
                  <a:pt x="29898" y="23806"/>
                </a:lnTo>
                <a:lnTo>
                  <a:pt x="13545" y="39923"/>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a:off x="7011300" y="3649275"/>
            <a:ext cx="1124500" cy="1296775"/>
          </a:xfrm>
          <a:custGeom>
            <a:rect b="b" l="l" r="r" t="t"/>
            <a:pathLst>
              <a:path extrusionOk="0" fill="none" h="51871" w="44980">
                <a:moveTo>
                  <a:pt x="44980" y="50776"/>
                </a:moveTo>
                <a:lnTo>
                  <a:pt x="12066" y="17892"/>
                </a:lnTo>
                <a:lnTo>
                  <a:pt x="23984" y="6003"/>
                </a:lnTo>
                <a:lnTo>
                  <a:pt x="18010" y="0"/>
                </a:lnTo>
                <a:lnTo>
                  <a:pt x="0" y="17744"/>
                </a:lnTo>
                <a:lnTo>
                  <a:pt x="34009" y="51870"/>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1"/>
          <p:cNvSpPr/>
          <p:nvPr/>
        </p:nvSpPr>
        <p:spPr>
          <a:xfrm>
            <a:off x="8353150" y="3054125"/>
            <a:ext cx="596650" cy="893100"/>
          </a:xfrm>
          <a:custGeom>
            <a:rect b="b" l="l" r="r" t="t"/>
            <a:pathLst>
              <a:path extrusionOk="0" fill="none" h="35724" w="23866">
                <a:moveTo>
                  <a:pt x="23865" y="35724"/>
                </a:moveTo>
                <a:lnTo>
                  <a:pt x="0" y="11859"/>
                </a:lnTo>
                <a:lnTo>
                  <a:pt x="6033" y="6004"/>
                </a:lnTo>
                <a:lnTo>
                  <a:pt x="11947" y="12007"/>
                </a:lnTo>
                <a:lnTo>
                  <a:pt x="23865" y="0"/>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1"/>
          <p:cNvSpPr/>
          <p:nvPr/>
        </p:nvSpPr>
        <p:spPr>
          <a:xfrm>
            <a:off x="7610125" y="3350575"/>
            <a:ext cx="1340400" cy="895350"/>
          </a:xfrm>
          <a:custGeom>
            <a:rect b="b" l="l" r="r" t="t"/>
            <a:pathLst>
              <a:path extrusionOk="0" fill="none" h="35814" w="53616">
                <a:moveTo>
                  <a:pt x="53616" y="35813"/>
                </a:moveTo>
                <a:lnTo>
                  <a:pt x="29721" y="11948"/>
                </a:lnTo>
                <a:lnTo>
                  <a:pt x="6004" y="35813"/>
                </a:lnTo>
                <a:lnTo>
                  <a:pt x="31" y="29840"/>
                </a:lnTo>
                <a:lnTo>
                  <a:pt x="17863" y="11948"/>
                </a:lnTo>
                <a:lnTo>
                  <a:pt x="5945" y="1"/>
                </a:lnTo>
                <a:lnTo>
                  <a:pt x="1" y="6004"/>
                </a:lnTo>
                <a:lnTo>
                  <a:pt x="5945" y="11948"/>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a:off x="8353150" y="1615000"/>
            <a:ext cx="597375" cy="594425"/>
          </a:xfrm>
          <a:custGeom>
            <a:rect b="b" l="l" r="r" t="t"/>
            <a:pathLst>
              <a:path extrusionOk="0" fill="none" h="23777" w="23895">
                <a:moveTo>
                  <a:pt x="23895" y="11918"/>
                </a:moveTo>
                <a:lnTo>
                  <a:pt x="11947" y="23777"/>
                </a:lnTo>
                <a:lnTo>
                  <a:pt x="0" y="11830"/>
                </a:lnTo>
                <a:lnTo>
                  <a:pt x="6033" y="5974"/>
                </a:lnTo>
                <a:lnTo>
                  <a:pt x="12007" y="11978"/>
                </a:lnTo>
                <a:lnTo>
                  <a:pt x="23895" y="1"/>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a:off x="8653300" y="2756925"/>
            <a:ext cx="296500" cy="297225"/>
          </a:xfrm>
          <a:custGeom>
            <a:rect b="b" l="l" r="r" t="t"/>
            <a:pathLst>
              <a:path extrusionOk="0" fill="none" h="11889" w="11860">
                <a:moveTo>
                  <a:pt x="1" y="11888"/>
                </a:moveTo>
                <a:lnTo>
                  <a:pt x="11859" y="0"/>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a:off x="8057425" y="721925"/>
            <a:ext cx="892375" cy="1042450"/>
          </a:xfrm>
          <a:custGeom>
            <a:rect b="b" l="l" r="r" t="t"/>
            <a:pathLst>
              <a:path extrusionOk="0" fill="none" h="41698" w="35695">
                <a:moveTo>
                  <a:pt x="35694" y="23806"/>
                </a:moveTo>
                <a:lnTo>
                  <a:pt x="23776" y="35694"/>
                </a:lnTo>
                <a:lnTo>
                  <a:pt x="17832" y="29750"/>
                </a:lnTo>
                <a:lnTo>
                  <a:pt x="5944" y="41697"/>
                </a:lnTo>
                <a:lnTo>
                  <a:pt x="0" y="35724"/>
                </a:lnTo>
                <a:lnTo>
                  <a:pt x="35694" y="0"/>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1"/>
          <p:cNvSpPr/>
          <p:nvPr/>
        </p:nvSpPr>
        <p:spPr>
          <a:xfrm>
            <a:off x="7460800" y="423975"/>
            <a:ext cx="1489000" cy="1340400"/>
          </a:xfrm>
          <a:custGeom>
            <a:rect b="b" l="l" r="r" t="t"/>
            <a:pathLst>
              <a:path extrusionOk="0" fill="none" h="53616" w="59560">
                <a:moveTo>
                  <a:pt x="17921" y="53615"/>
                </a:moveTo>
                <a:lnTo>
                  <a:pt x="0" y="35665"/>
                </a:lnTo>
                <a:lnTo>
                  <a:pt x="6004" y="29780"/>
                </a:lnTo>
                <a:lnTo>
                  <a:pt x="17921" y="41698"/>
                </a:lnTo>
                <a:lnTo>
                  <a:pt x="59559" y="1"/>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a:off x="7315150" y="309375"/>
            <a:ext cx="890150" cy="859125"/>
          </a:xfrm>
          <a:custGeom>
            <a:rect b="b" l="l" r="r" t="t"/>
            <a:pathLst>
              <a:path extrusionOk="0" fill="none" h="34365" w="35606">
                <a:moveTo>
                  <a:pt x="35606" y="22417"/>
                </a:moveTo>
                <a:lnTo>
                  <a:pt x="23747" y="34364"/>
                </a:lnTo>
                <a:lnTo>
                  <a:pt x="1" y="10617"/>
                </a:lnTo>
                <a:lnTo>
                  <a:pt x="10292" y="1"/>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a:off x="7609400" y="309375"/>
            <a:ext cx="1154825" cy="561900"/>
          </a:xfrm>
          <a:custGeom>
            <a:rect b="b" l="l" r="r" t="t"/>
            <a:pathLst>
              <a:path extrusionOk="0" fill="none" h="22476" w="46193">
                <a:moveTo>
                  <a:pt x="0" y="10617"/>
                </a:moveTo>
                <a:lnTo>
                  <a:pt x="11977" y="22476"/>
                </a:lnTo>
                <a:lnTo>
                  <a:pt x="23836" y="10351"/>
                </a:lnTo>
                <a:lnTo>
                  <a:pt x="29750" y="16384"/>
                </a:lnTo>
                <a:lnTo>
                  <a:pt x="46192" y="1"/>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2" name="Shape 20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03" name="Shape 203"/>
        <p:cNvGrpSpPr/>
        <p:nvPr/>
      </p:nvGrpSpPr>
      <p:grpSpPr>
        <a:xfrm>
          <a:off x="0" y="0"/>
          <a:ext cx="0" cy="0"/>
          <a:chOff x="0" y="0"/>
          <a:chExt cx="0" cy="0"/>
        </a:xfrm>
      </p:grpSpPr>
      <p:sp>
        <p:nvSpPr>
          <p:cNvPr id="204" name="Google Shape;204;p13"/>
          <p:cNvSpPr txBox="1"/>
          <p:nvPr>
            <p:ph type="title"/>
          </p:nvPr>
        </p:nvSpPr>
        <p:spPr>
          <a:xfrm>
            <a:off x="540000" y="356775"/>
            <a:ext cx="4168200" cy="4668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2600"/>
              <a:buFont typeface="Righteous"/>
              <a:buNone/>
              <a:defRPr>
                <a:latin typeface="Righteous"/>
                <a:ea typeface="Righteous"/>
                <a:cs typeface="Righteous"/>
                <a:sym typeface="Righteous"/>
              </a:defRPr>
            </a:lvl2pPr>
            <a:lvl3pPr lvl="2">
              <a:spcBef>
                <a:spcPts val="0"/>
              </a:spcBef>
              <a:spcAft>
                <a:spcPts val="0"/>
              </a:spcAft>
              <a:buSzPts val="2600"/>
              <a:buFont typeface="Righteous"/>
              <a:buNone/>
              <a:defRPr>
                <a:latin typeface="Righteous"/>
                <a:ea typeface="Righteous"/>
                <a:cs typeface="Righteous"/>
                <a:sym typeface="Righteous"/>
              </a:defRPr>
            </a:lvl3pPr>
            <a:lvl4pPr lvl="3">
              <a:spcBef>
                <a:spcPts val="0"/>
              </a:spcBef>
              <a:spcAft>
                <a:spcPts val="0"/>
              </a:spcAft>
              <a:buSzPts val="2600"/>
              <a:buFont typeface="Righteous"/>
              <a:buNone/>
              <a:defRPr>
                <a:latin typeface="Righteous"/>
                <a:ea typeface="Righteous"/>
                <a:cs typeface="Righteous"/>
                <a:sym typeface="Righteous"/>
              </a:defRPr>
            </a:lvl4pPr>
            <a:lvl5pPr lvl="4">
              <a:spcBef>
                <a:spcPts val="0"/>
              </a:spcBef>
              <a:spcAft>
                <a:spcPts val="0"/>
              </a:spcAft>
              <a:buSzPts val="2600"/>
              <a:buFont typeface="Righteous"/>
              <a:buNone/>
              <a:defRPr>
                <a:latin typeface="Righteous"/>
                <a:ea typeface="Righteous"/>
                <a:cs typeface="Righteous"/>
                <a:sym typeface="Righteous"/>
              </a:defRPr>
            </a:lvl5pPr>
            <a:lvl6pPr lvl="5">
              <a:spcBef>
                <a:spcPts val="0"/>
              </a:spcBef>
              <a:spcAft>
                <a:spcPts val="0"/>
              </a:spcAft>
              <a:buSzPts val="2600"/>
              <a:buFont typeface="Righteous"/>
              <a:buNone/>
              <a:defRPr>
                <a:latin typeface="Righteous"/>
                <a:ea typeface="Righteous"/>
                <a:cs typeface="Righteous"/>
                <a:sym typeface="Righteous"/>
              </a:defRPr>
            </a:lvl6pPr>
            <a:lvl7pPr lvl="6">
              <a:spcBef>
                <a:spcPts val="0"/>
              </a:spcBef>
              <a:spcAft>
                <a:spcPts val="0"/>
              </a:spcAft>
              <a:buSzPts val="2600"/>
              <a:buFont typeface="Righteous"/>
              <a:buNone/>
              <a:defRPr>
                <a:latin typeface="Righteous"/>
                <a:ea typeface="Righteous"/>
                <a:cs typeface="Righteous"/>
                <a:sym typeface="Righteous"/>
              </a:defRPr>
            </a:lvl7pPr>
            <a:lvl8pPr lvl="7">
              <a:spcBef>
                <a:spcPts val="0"/>
              </a:spcBef>
              <a:spcAft>
                <a:spcPts val="0"/>
              </a:spcAft>
              <a:buSzPts val="2600"/>
              <a:buFont typeface="Righteous"/>
              <a:buNone/>
              <a:defRPr>
                <a:latin typeface="Righteous"/>
                <a:ea typeface="Righteous"/>
                <a:cs typeface="Righteous"/>
                <a:sym typeface="Righteous"/>
              </a:defRPr>
            </a:lvl8pPr>
            <a:lvl9pPr lvl="8">
              <a:spcBef>
                <a:spcPts val="0"/>
              </a:spcBef>
              <a:spcAft>
                <a:spcPts val="0"/>
              </a:spcAft>
              <a:buSzPts val="2600"/>
              <a:buFont typeface="Righteous"/>
              <a:buNone/>
              <a:defRPr>
                <a:latin typeface="Righteous"/>
                <a:ea typeface="Righteous"/>
                <a:cs typeface="Righteous"/>
                <a:sym typeface="Righteous"/>
              </a:defRPr>
            </a:lvl9pPr>
          </a:lstStyle>
          <a:p/>
        </p:txBody>
      </p:sp>
      <p:sp>
        <p:nvSpPr>
          <p:cNvPr id="205" name="Google Shape;205;p13"/>
          <p:cNvSpPr txBox="1"/>
          <p:nvPr>
            <p:ph idx="1" type="subTitle"/>
          </p:nvPr>
        </p:nvSpPr>
        <p:spPr>
          <a:xfrm>
            <a:off x="4856738" y="20000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Righteous"/>
              <a:buNone/>
              <a:defRPr b="1" sz="1800">
                <a:solidFill>
                  <a:schemeClr val="dk1"/>
                </a:solidFill>
                <a:latin typeface="Ubuntu"/>
                <a:ea typeface="Ubuntu"/>
                <a:cs typeface="Ubuntu"/>
                <a:sym typeface="Ubuntu"/>
              </a:defRPr>
            </a:lvl1pPr>
            <a:lvl2pPr lvl="1" rtl="0" algn="ctr">
              <a:spcBef>
                <a:spcPts val="0"/>
              </a:spcBef>
              <a:spcAft>
                <a:spcPts val="0"/>
              </a:spcAft>
              <a:buClr>
                <a:schemeClr val="dk1"/>
              </a:buClr>
              <a:buSzPts val="2100"/>
              <a:buFont typeface="Righteous"/>
              <a:buNone/>
              <a:defRPr b="1" sz="2100">
                <a:solidFill>
                  <a:schemeClr val="dk1"/>
                </a:solidFill>
                <a:latin typeface="Righteous"/>
                <a:ea typeface="Righteous"/>
                <a:cs typeface="Righteous"/>
                <a:sym typeface="Righteous"/>
              </a:defRPr>
            </a:lvl2pPr>
            <a:lvl3pPr lvl="2" rtl="0" algn="ctr">
              <a:spcBef>
                <a:spcPts val="1600"/>
              </a:spcBef>
              <a:spcAft>
                <a:spcPts val="0"/>
              </a:spcAft>
              <a:buClr>
                <a:schemeClr val="dk1"/>
              </a:buClr>
              <a:buSzPts val="2100"/>
              <a:buFont typeface="Righteous"/>
              <a:buNone/>
              <a:defRPr b="1" sz="2100">
                <a:solidFill>
                  <a:schemeClr val="dk1"/>
                </a:solidFill>
                <a:latin typeface="Righteous"/>
                <a:ea typeface="Righteous"/>
                <a:cs typeface="Righteous"/>
                <a:sym typeface="Righteous"/>
              </a:defRPr>
            </a:lvl3pPr>
            <a:lvl4pPr lvl="3" rtl="0" algn="ctr">
              <a:spcBef>
                <a:spcPts val="1600"/>
              </a:spcBef>
              <a:spcAft>
                <a:spcPts val="0"/>
              </a:spcAft>
              <a:buClr>
                <a:schemeClr val="dk1"/>
              </a:buClr>
              <a:buSzPts val="2100"/>
              <a:buFont typeface="Righteous"/>
              <a:buNone/>
              <a:defRPr b="1" sz="2100">
                <a:solidFill>
                  <a:schemeClr val="dk1"/>
                </a:solidFill>
                <a:latin typeface="Righteous"/>
                <a:ea typeface="Righteous"/>
                <a:cs typeface="Righteous"/>
                <a:sym typeface="Righteous"/>
              </a:defRPr>
            </a:lvl4pPr>
            <a:lvl5pPr lvl="4" rtl="0" algn="ctr">
              <a:spcBef>
                <a:spcPts val="1600"/>
              </a:spcBef>
              <a:spcAft>
                <a:spcPts val="0"/>
              </a:spcAft>
              <a:buClr>
                <a:schemeClr val="dk1"/>
              </a:buClr>
              <a:buSzPts val="2100"/>
              <a:buFont typeface="Righteous"/>
              <a:buNone/>
              <a:defRPr b="1" sz="2100">
                <a:solidFill>
                  <a:schemeClr val="dk1"/>
                </a:solidFill>
                <a:latin typeface="Righteous"/>
                <a:ea typeface="Righteous"/>
                <a:cs typeface="Righteous"/>
                <a:sym typeface="Righteous"/>
              </a:defRPr>
            </a:lvl5pPr>
            <a:lvl6pPr lvl="5" rtl="0" algn="ctr">
              <a:spcBef>
                <a:spcPts val="1600"/>
              </a:spcBef>
              <a:spcAft>
                <a:spcPts val="0"/>
              </a:spcAft>
              <a:buClr>
                <a:schemeClr val="dk1"/>
              </a:buClr>
              <a:buSzPts val="2100"/>
              <a:buFont typeface="Righteous"/>
              <a:buNone/>
              <a:defRPr b="1" sz="2100">
                <a:solidFill>
                  <a:schemeClr val="dk1"/>
                </a:solidFill>
                <a:latin typeface="Righteous"/>
                <a:ea typeface="Righteous"/>
                <a:cs typeface="Righteous"/>
                <a:sym typeface="Righteous"/>
              </a:defRPr>
            </a:lvl6pPr>
            <a:lvl7pPr lvl="6" rtl="0" algn="ctr">
              <a:spcBef>
                <a:spcPts val="1600"/>
              </a:spcBef>
              <a:spcAft>
                <a:spcPts val="0"/>
              </a:spcAft>
              <a:buClr>
                <a:schemeClr val="dk1"/>
              </a:buClr>
              <a:buSzPts val="2100"/>
              <a:buFont typeface="Righteous"/>
              <a:buNone/>
              <a:defRPr b="1" sz="2100">
                <a:solidFill>
                  <a:schemeClr val="dk1"/>
                </a:solidFill>
                <a:latin typeface="Righteous"/>
                <a:ea typeface="Righteous"/>
                <a:cs typeface="Righteous"/>
                <a:sym typeface="Righteous"/>
              </a:defRPr>
            </a:lvl7pPr>
            <a:lvl8pPr lvl="7" rtl="0" algn="ctr">
              <a:spcBef>
                <a:spcPts val="1600"/>
              </a:spcBef>
              <a:spcAft>
                <a:spcPts val="0"/>
              </a:spcAft>
              <a:buClr>
                <a:schemeClr val="dk1"/>
              </a:buClr>
              <a:buSzPts val="2100"/>
              <a:buFont typeface="Righteous"/>
              <a:buNone/>
              <a:defRPr b="1" sz="2100">
                <a:solidFill>
                  <a:schemeClr val="dk1"/>
                </a:solidFill>
                <a:latin typeface="Righteous"/>
                <a:ea typeface="Righteous"/>
                <a:cs typeface="Righteous"/>
                <a:sym typeface="Righteous"/>
              </a:defRPr>
            </a:lvl8pPr>
            <a:lvl9pPr lvl="8" rtl="0" algn="ctr">
              <a:spcBef>
                <a:spcPts val="1600"/>
              </a:spcBef>
              <a:spcAft>
                <a:spcPts val="1600"/>
              </a:spcAft>
              <a:buClr>
                <a:schemeClr val="dk1"/>
              </a:buClr>
              <a:buSzPts val="2100"/>
              <a:buFont typeface="Righteous"/>
              <a:buNone/>
              <a:defRPr b="1" sz="2100">
                <a:solidFill>
                  <a:schemeClr val="dk1"/>
                </a:solidFill>
                <a:latin typeface="Righteous"/>
                <a:ea typeface="Righteous"/>
                <a:cs typeface="Righteous"/>
                <a:sym typeface="Righteous"/>
              </a:defRPr>
            </a:lvl9pPr>
          </a:lstStyle>
          <a:p/>
        </p:txBody>
      </p:sp>
      <p:sp>
        <p:nvSpPr>
          <p:cNvPr id="206" name="Google Shape;206;p13"/>
          <p:cNvSpPr txBox="1"/>
          <p:nvPr>
            <p:ph idx="2" type="subTitle"/>
          </p:nvPr>
        </p:nvSpPr>
        <p:spPr>
          <a:xfrm>
            <a:off x="4856738" y="22638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lvl1pPr>
            <a:lvl2pPr lvl="1" rtl="0" algn="ctr">
              <a:spcBef>
                <a:spcPts val="0"/>
              </a:spcBef>
              <a:spcAft>
                <a:spcPts val="0"/>
              </a:spcAft>
              <a:buClr>
                <a:schemeClr val="dk2"/>
              </a:buClr>
              <a:buSzPts val="1400"/>
              <a:buNone/>
              <a:defRPr>
                <a:solidFill>
                  <a:schemeClr val="dk2"/>
                </a:solidFill>
              </a:defRPr>
            </a:lvl2pPr>
            <a:lvl3pPr lvl="2" rtl="0" algn="ctr">
              <a:spcBef>
                <a:spcPts val="1600"/>
              </a:spcBef>
              <a:spcAft>
                <a:spcPts val="0"/>
              </a:spcAft>
              <a:buClr>
                <a:schemeClr val="dk2"/>
              </a:buClr>
              <a:buSzPts val="1400"/>
              <a:buNone/>
              <a:defRPr>
                <a:solidFill>
                  <a:schemeClr val="dk2"/>
                </a:solidFill>
              </a:defRPr>
            </a:lvl3pPr>
            <a:lvl4pPr lvl="3" rtl="0" algn="ctr">
              <a:spcBef>
                <a:spcPts val="1600"/>
              </a:spcBef>
              <a:spcAft>
                <a:spcPts val="0"/>
              </a:spcAft>
              <a:buClr>
                <a:schemeClr val="dk2"/>
              </a:buClr>
              <a:buSzPts val="1400"/>
              <a:buNone/>
              <a:defRPr>
                <a:solidFill>
                  <a:schemeClr val="dk2"/>
                </a:solidFill>
              </a:defRPr>
            </a:lvl4pPr>
            <a:lvl5pPr lvl="4" rtl="0" algn="ctr">
              <a:spcBef>
                <a:spcPts val="1600"/>
              </a:spcBef>
              <a:spcAft>
                <a:spcPts val="0"/>
              </a:spcAft>
              <a:buClr>
                <a:schemeClr val="dk2"/>
              </a:buClr>
              <a:buSzPts val="1400"/>
              <a:buNone/>
              <a:defRPr>
                <a:solidFill>
                  <a:schemeClr val="dk2"/>
                </a:solidFill>
              </a:defRPr>
            </a:lvl5pPr>
            <a:lvl6pPr lvl="5" rtl="0" algn="ctr">
              <a:spcBef>
                <a:spcPts val="1600"/>
              </a:spcBef>
              <a:spcAft>
                <a:spcPts val="0"/>
              </a:spcAft>
              <a:buClr>
                <a:schemeClr val="dk2"/>
              </a:buClr>
              <a:buSzPts val="1400"/>
              <a:buNone/>
              <a:defRPr>
                <a:solidFill>
                  <a:schemeClr val="dk2"/>
                </a:solidFill>
              </a:defRPr>
            </a:lvl6pPr>
            <a:lvl7pPr lvl="6" rtl="0" algn="ctr">
              <a:spcBef>
                <a:spcPts val="1600"/>
              </a:spcBef>
              <a:spcAft>
                <a:spcPts val="0"/>
              </a:spcAft>
              <a:buClr>
                <a:schemeClr val="dk2"/>
              </a:buClr>
              <a:buSzPts val="1400"/>
              <a:buNone/>
              <a:defRPr>
                <a:solidFill>
                  <a:schemeClr val="dk2"/>
                </a:solidFill>
              </a:defRPr>
            </a:lvl7pPr>
            <a:lvl8pPr lvl="7" rtl="0" algn="ctr">
              <a:spcBef>
                <a:spcPts val="1600"/>
              </a:spcBef>
              <a:spcAft>
                <a:spcPts val="0"/>
              </a:spcAft>
              <a:buClr>
                <a:schemeClr val="dk2"/>
              </a:buClr>
              <a:buSzPts val="1400"/>
              <a:buNone/>
              <a:defRPr>
                <a:solidFill>
                  <a:schemeClr val="dk2"/>
                </a:solidFill>
              </a:defRPr>
            </a:lvl8pPr>
            <a:lvl9pPr lvl="8" rtl="0" algn="ctr">
              <a:spcBef>
                <a:spcPts val="1600"/>
              </a:spcBef>
              <a:spcAft>
                <a:spcPts val="1600"/>
              </a:spcAft>
              <a:buClr>
                <a:schemeClr val="dk2"/>
              </a:buClr>
              <a:buSzPts val="1400"/>
              <a:buNone/>
              <a:defRPr>
                <a:solidFill>
                  <a:schemeClr val="dk2"/>
                </a:solidFill>
              </a:defRPr>
            </a:lvl9pPr>
          </a:lstStyle>
          <a:p/>
        </p:txBody>
      </p:sp>
      <p:sp>
        <p:nvSpPr>
          <p:cNvPr id="207" name="Google Shape;207;p13"/>
          <p:cNvSpPr txBox="1"/>
          <p:nvPr>
            <p:ph idx="3" type="subTitle"/>
          </p:nvPr>
        </p:nvSpPr>
        <p:spPr>
          <a:xfrm>
            <a:off x="1801163" y="20000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Righteous"/>
              <a:buNone/>
              <a:defRPr b="1" sz="1800">
                <a:solidFill>
                  <a:schemeClr val="dk1"/>
                </a:solidFill>
                <a:latin typeface="Ubuntu"/>
                <a:ea typeface="Ubuntu"/>
                <a:cs typeface="Ubuntu"/>
                <a:sym typeface="Ubuntu"/>
              </a:defRPr>
            </a:lvl1pPr>
            <a:lvl2pPr lvl="1" rtl="0" algn="ctr">
              <a:spcBef>
                <a:spcPts val="0"/>
              </a:spcBef>
              <a:spcAft>
                <a:spcPts val="0"/>
              </a:spcAft>
              <a:buClr>
                <a:schemeClr val="dk1"/>
              </a:buClr>
              <a:buSzPts val="2100"/>
              <a:buFont typeface="Righteous"/>
              <a:buNone/>
              <a:defRPr b="1" sz="2100">
                <a:solidFill>
                  <a:schemeClr val="dk1"/>
                </a:solidFill>
                <a:latin typeface="Righteous"/>
                <a:ea typeface="Righteous"/>
                <a:cs typeface="Righteous"/>
                <a:sym typeface="Righteous"/>
              </a:defRPr>
            </a:lvl2pPr>
            <a:lvl3pPr lvl="2" rtl="0" algn="ctr">
              <a:spcBef>
                <a:spcPts val="1600"/>
              </a:spcBef>
              <a:spcAft>
                <a:spcPts val="0"/>
              </a:spcAft>
              <a:buClr>
                <a:schemeClr val="dk1"/>
              </a:buClr>
              <a:buSzPts val="2100"/>
              <a:buFont typeface="Righteous"/>
              <a:buNone/>
              <a:defRPr b="1" sz="2100">
                <a:solidFill>
                  <a:schemeClr val="dk1"/>
                </a:solidFill>
                <a:latin typeface="Righteous"/>
                <a:ea typeface="Righteous"/>
                <a:cs typeface="Righteous"/>
                <a:sym typeface="Righteous"/>
              </a:defRPr>
            </a:lvl3pPr>
            <a:lvl4pPr lvl="3" rtl="0" algn="ctr">
              <a:spcBef>
                <a:spcPts val="1600"/>
              </a:spcBef>
              <a:spcAft>
                <a:spcPts val="0"/>
              </a:spcAft>
              <a:buClr>
                <a:schemeClr val="dk1"/>
              </a:buClr>
              <a:buSzPts val="2100"/>
              <a:buFont typeface="Righteous"/>
              <a:buNone/>
              <a:defRPr b="1" sz="2100">
                <a:solidFill>
                  <a:schemeClr val="dk1"/>
                </a:solidFill>
                <a:latin typeface="Righteous"/>
                <a:ea typeface="Righteous"/>
                <a:cs typeface="Righteous"/>
                <a:sym typeface="Righteous"/>
              </a:defRPr>
            </a:lvl4pPr>
            <a:lvl5pPr lvl="4" rtl="0" algn="ctr">
              <a:spcBef>
                <a:spcPts val="1600"/>
              </a:spcBef>
              <a:spcAft>
                <a:spcPts val="0"/>
              </a:spcAft>
              <a:buClr>
                <a:schemeClr val="dk1"/>
              </a:buClr>
              <a:buSzPts val="2100"/>
              <a:buFont typeface="Righteous"/>
              <a:buNone/>
              <a:defRPr b="1" sz="2100">
                <a:solidFill>
                  <a:schemeClr val="dk1"/>
                </a:solidFill>
                <a:latin typeface="Righteous"/>
                <a:ea typeface="Righteous"/>
                <a:cs typeface="Righteous"/>
                <a:sym typeface="Righteous"/>
              </a:defRPr>
            </a:lvl5pPr>
            <a:lvl6pPr lvl="5" rtl="0" algn="ctr">
              <a:spcBef>
                <a:spcPts val="1600"/>
              </a:spcBef>
              <a:spcAft>
                <a:spcPts val="0"/>
              </a:spcAft>
              <a:buClr>
                <a:schemeClr val="dk1"/>
              </a:buClr>
              <a:buSzPts val="2100"/>
              <a:buFont typeface="Righteous"/>
              <a:buNone/>
              <a:defRPr b="1" sz="2100">
                <a:solidFill>
                  <a:schemeClr val="dk1"/>
                </a:solidFill>
                <a:latin typeface="Righteous"/>
                <a:ea typeface="Righteous"/>
                <a:cs typeface="Righteous"/>
                <a:sym typeface="Righteous"/>
              </a:defRPr>
            </a:lvl6pPr>
            <a:lvl7pPr lvl="6" rtl="0" algn="ctr">
              <a:spcBef>
                <a:spcPts val="1600"/>
              </a:spcBef>
              <a:spcAft>
                <a:spcPts val="0"/>
              </a:spcAft>
              <a:buClr>
                <a:schemeClr val="dk1"/>
              </a:buClr>
              <a:buSzPts val="2100"/>
              <a:buFont typeface="Righteous"/>
              <a:buNone/>
              <a:defRPr b="1" sz="2100">
                <a:solidFill>
                  <a:schemeClr val="dk1"/>
                </a:solidFill>
                <a:latin typeface="Righteous"/>
                <a:ea typeface="Righteous"/>
                <a:cs typeface="Righteous"/>
                <a:sym typeface="Righteous"/>
              </a:defRPr>
            </a:lvl7pPr>
            <a:lvl8pPr lvl="7" rtl="0" algn="ctr">
              <a:spcBef>
                <a:spcPts val="1600"/>
              </a:spcBef>
              <a:spcAft>
                <a:spcPts val="0"/>
              </a:spcAft>
              <a:buClr>
                <a:schemeClr val="dk1"/>
              </a:buClr>
              <a:buSzPts val="2100"/>
              <a:buFont typeface="Righteous"/>
              <a:buNone/>
              <a:defRPr b="1" sz="2100">
                <a:solidFill>
                  <a:schemeClr val="dk1"/>
                </a:solidFill>
                <a:latin typeface="Righteous"/>
                <a:ea typeface="Righteous"/>
                <a:cs typeface="Righteous"/>
                <a:sym typeface="Righteous"/>
              </a:defRPr>
            </a:lvl8pPr>
            <a:lvl9pPr lvl="8" rtl="0" algn="ctr">
              <a:spcBef>
                <a:spcPts val="1600"/>
              </a:spcBef>
              <a:spcAft>
                <a:spcPts val="1600"/>
              </a:spcAft>
              <a:buClr>
                <a:schemeClr val="dk1"/>
              </a:buClr>
              <a:buSzPts val="2100"/>
              <a:buFont typeface="Righteous"/>
              <a:buNone/>
              <a:defRPr b="1" sz="2100">
                <a:solidFill>
                  <a:schemeClr val="dk1"/>
                </a:solidFill>
                <a:latin typeface="Righteous"/>
                <a:ea typeface="Righteous"/>
                <a:cs typeface="Righteous"/>
                <a:sym typeface="Righteous"/>
              </a:defRPr>
            </a:lvl9pPr>
          </a:lstStyle>
          <a:p/>
        </p:txBody>
      </p:sp>
      <p:sp>
        <p:nvSpPr>
          <p:cNvPr id="208" name="Google Shape;208;p13"/>
          <p:cNvSpPr txBox="1"/>
          <p:nvPr>
            <p:ph idx="4" type="subTitle"/>
          </p:nvPr>
        </p:nvSpPr>
        <p:spPr>
          <a:xfrm>
            <a:off x="1801213" y="22638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lvl1pPr>
            <a:lvl2pPr lvl="1" rtl="0" algn="ctr">
              <a:spcBef>
                <a:spcPts val="0"/>
              </a:spcBef>
              <a:spcAft>
                <a:spcPts val="0"/>
              </a:spcAft>
              <a:buClr>
                <a:schemeClr val="dk2"/>
              </a:buClr>
              <a:buSzPts val="1400"/>
              <a:buNone/>
              <a:defRPr>
                <a:solidFill>
                  <a:schemeClr val="dk2"/>
                </a:solidFill>
              </a:defRPr>
            </a:lvl2pPr>
            <a:lvl3pPr lvl="2" rtl="0" algn="ctr">
              <a:spcBef>
                <a:spcPts val="1600"/>
              </a:spcBef>
              <a:spcAft>
                <a:spcPts val="0"/>
              </a:spcAft>
              <a:buClr>
                <a:schemeClr val="dk2"/>
              </a:buClr>
              <a:buSzPts val="1400"/>
              <a:buNone/>
              <a:defRPr>
                <a:solidFill>
                  <a:schemeClr val="dk2"/>
                </a:solidFill>
              </a:defRPr>
            </a:lvl3pPr>
            <a:lvl4pPr lvl="3" rtl="0" algn="ctr">
              <a:spcBef>
                <a:spcPts val="1600"/>
              </a:spcBef>
              <a:spcAft>
                <a:spcPts val="0"/>
              </a:spcAft>
              <a:buClr>
                <a:schemeClr val="dk2"/>
              </a:buClr>
              <a:buSzPts val="1400"/>
              <a:buNone/>
              <a:defRPr>
                <a:solidFill>
                  <a:schemeClr val="dk2"/>
                </a:solidFill>
              </a:defRPr>
            </a:lvl4pPr>
            <a:lvl5pPr lvl="4" rtl="0" algn="ctr">
              <a:spcBef>
                <a:spcPts val="1600"/>
              </a:spcBef>
              <a:spcAft>
                <a:spcPts val="0"/>
              </a:spcAft>
              <a:buClr>
                <a:schemeClr val="dk2"/>
              </a:buClr>
              <a:buSzPts val="1400"/>
              <a:buNone/>
              <a:defRPr>
                <a:solidFill>
                  <a:schemeClr val="dk2"/>
                </a:solidFill>
              </a:defRPr>
            </a:lvl5pPr>
            <a:lvl6pPr lvl="5" rtl="0" algn="ctr">
              <a:spcBef>
                <a:spcPts val="1600"/>
              </a:spcBef>
              <a:spcAft>
                <a:spcPts val="0"/>
              </a:spcAft>
              <a:buClr>
                <a:schemeClr val="dk2"/>
              </a:buClr>
              <a:buSzPts val="1400"/>
              <a:buNone/>
              <a:defRPr>
                <a:solidFill>
                  <a:schemeClr val="dk2"/>
                </a:solidFill>
              </a:defRPr>
            </a:lvl6pPr>
            <a:lvl7pPr lvl="6" rtl="0" algn="ctr">
              <a:spcBef>
                <a:spcPts val="1600"/>
              </a:spcBef>
              <a:spcAft>
                <a:spcPts val="0"/>
              </a:spcAft>
              <a:buClr>
                <a:schemeClr val="dk2"/>
              </a:buClr>
              <a:buSzPts val="1400"/>
              <a:buNone/>
              <a:defRPr>
                <a:solidFill>
                  <a:schemeClr val="dk2"/>
                </a:solidFill>
              </a:defRPr>
            </a:lvl7pPr>
            <a:lvl8pPr lvl="7" rtl="0" algn="ctr">
              <a:spcBef>
                <a:spcPts val="1600"/>
              </a:spcBef>
              <a:spcAft>
                <a:spcPts val="0"/>
              </a:spcAft>
              <a:buClr>
                <a:schemeClr val="dk2"/>
              </a:buClr>
              <a:buSzPts val="1400"/>
              <a:buNone/>
              <a:defRPr>
                <a:solidFill>
                  <a:schemeClr val="dk2"/>
                </a:solidFill>
              </a:defRPr>
            </a:lvl8pPr>
            <a:lvl9pPr lvl="8" rtl="0" algn="ctr">
              <a:spcBef>
                <a:spcPts val="1600"/>
              </a:spcBef>
              <a:spcAft>
                <a:spcPts val="1600"/>
              </a:spcAft>
              <a:buClr>
                <a:schemeClr val="dk2"/>
              </a:buClr>
              <a:buSzPts val="1400"/>
              <a:buNone/>
              <a:defRPr>
                <a:solidFill>
                  <a:schemeClr val="dk2"/>
                </a:solidFill>
              </a:defRPr>
            </a:lvl9pPr>
          </a:lstStyle>
          <a:p/>
        </p:txBody>
      </p:sp>
      <p:sp>
        <p:nvSpPr>
          <p:cNvPr id="209" name="Google Shape;209;p13"/>
          <p:cNvSpPr txBox="1"/>
          <p:nvPr>
            <p:ph idx="5" type="subTitle"/>
          </p:nvPr>
        </p:nvSpPr>
        <p:spPr>
          <a:xfrm>
            <a:off x="4856738" y="38610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Righteous"/>
              <a:buNone/>
              <a:defRPr b="1" sz="1800">
                <a:solidFill>
                  <a:schemeClr val="dk1"/>
                </a:solidFill>
                <a:latin typeface="Ubuntu"/>
                <a:ea typeface="Ubuntu"/>
                <a:cs typeface="Ubuntu"/>
                <a:sym typeface="Ubuntu"/>
              </a:defRPr>
            </a:lvl1pPr>
            <a:lvl2pPr lvl="1" rtl="0" algn="ctr">
              <a:spcBef>
                <a:spcPts val="0"/>
              </a:spcBef>
              <a:spcAft>
                <a:spcPts val="0"/>
              </a:spcAft>
              <a:buClr>
                <a:schemeClr val="dk1"/>
              </a:buClr>
              <a:buSzPts val="2100"/>
              <a:buFont typeface="Righteous"/>
              <a:buNone/>
              <a:defRPr b="1" sz="2100">
                <a:solidFill>
                  <a:schemeClr val="dk1"/>
                </a:solidFill>
                <a:latin typeface="Righteous"/>
                <a:ea typeface="Righteous"/>
                <a:cs typeface="Righteous"/>
                <a:sym typeface="Righteous"/>
              </a:defRPr>
            </a:lvl2pPr>
            <a:lvl3pPr lvl="2" rtl="0" algn="ctr">
              <a:spcBef>
                <a:spcPts val="1600"/>
              </a:spcBef>
              <a:spcAft>
                <a:spcPts val="0"/>
              </a:spcAft>
              <a:buClr>
                <a:schemeClr val="dk1"/>
              </a:buClr>
              <a:buSzPts val="2100"/>
              <a:buFont typeface="Righteous"/>
              <a:buNone/>
              <a:defRPr b="1" sz="2100">
                <a:solidFill>
                  <a:schemeClr val="dk1"/>
                </a:solidFill>
                <a:latin typeface="Righteous"/>
                <a:ea typeface="Righteous"/>
                <a:cs typeface="Righteous"/>
                <a:sym typeface="Righteous"/>
              </a:defRPr>
            </a:lvl3pPr>
            <a:lvl4pPr lvl="3" rtl="0" algn="ctr">
              <a:spcBef>
                <a:spcPts val="1600"/>
              </a:spcBef>
              <a:spcAft>
                <a:spcPts val="0"/>
              </a:spcAft>
              <a:buClr>
                <a:schemeClr val="dk1"/>
              </a:buClr>
              <a:buSzPts val="2100"/>
              <a:buFont typeface="Righteous"/>
              <a:buNone/>
              <a:defRPr b="1" sz="2100">
                <a:solidFill>
                  <a:schemeClr val="dk1"/>
                </a:solidFill>
                <a:latin typeface="Righteous"/>
                <a:ea typeface="Righteous"/>
                <a:cs typeface="Righteous"/>
                <a:sym typeface="Righteous"/>
              </a:defRPr>
            </a:lvl4pPr>
            <a:lvl5pPr lvl="4" rtl="0" algn="ctr">
              <a:spcBef>
                <a:spcPts val="1600"/>
              </a:spcBef>
              <a:spcAft>
                <a:spcPts val="0"/>
              </a:spcAft>
              <a:buClr>
                <a:schemeClr val="dk1"/>
              </a:buClr>
              <a:buSzPts val="2100"/>
              <a:buFont typeface="Righteous"/>
              <a:buNone/>
              <a:defRPr b="1" sz="2100">
                <a:solidFill>
                  <a:schemeClr val="dk1"/>
                </a:solidFill>
                <a:latin typeface="Righteous"/>
                <a:ea typeface="Righteous"/>
                <a:cs typeface="Righteous"/>
                <a:sym typeface="Righteous"/>
              </a:defRPr>
            </a:lvl5pPr>
            <a:lvl6pPr lvl="5" rtl="0" algn="ctr">
              <a:spcBef>
                <a:spcPts val="1600"/>
              </a:spcBef>
              <a:spcAft>
                <a:spcPts val="0"/>
              </a:spcAft>
              <a:buClr>
                <a:schemeClr val="dk1"/>
              </a:buClr>
              <a:buSzPts val="2100"/>
              <a:buFont typeface="Righteous"/>
              <a:buNone/>
              <a:defRPr b="1" sz="2100">
                <a:solidFill>
                  <a:schemeClr val="dk1"/>
                </a:solidFill>
                <a:latin typeface="Righteous"/>
                <a:ea typeface="Righteous"/>
                <a:cs typeface="Righteous"/>
                <a:sym typeface="Righteous"/>
              </a:defRPr>
            </a:lvl6pPr>
            <a:lvl7pPr lvl="6" rtl="0" algn="ctr">
              <a:spcBef>
                <a:spcPts val="1600"/>
              </a:spcBef>
              <a:spcAft>
                <a:spcPts val="0"/>
              </a:spcAft>
              <a:buClr>
                <a:schemeClr val="dk1"/>
              </a:buClr>
              <a:buSzPts val="2100"/>
              <a:buFont typeface="Righteous"/>
              <a:buNone/>
              <a:defRPr b="1" sz="2100">
                <a:solidFill>
                  <a:schemeClr val="dk1"/>
                </a:solidFill>
                <a:latin typeface="Righteous"/>
                <a:ea typeface="Righteous"/>
                <a:cs typeface="Righteous"/>
                <a:sym typeface="Righteous"/>
              </a:defRPr>
            </a:lvl7pPr>
            <a:lvl8pPr lvl="7" rtl="0" algn="ctr">
              <a:spcBef>
                <a:spcPts val="1600"/>
              </a:spcBef>
              <a:spcAft>
                <a:spcPts val="0"/>
              </a:spcAft>
              <a:buClr>
                <a:schemeClr val="dk1"/>
              </a:buClr>
              <a:buSzPts val="2100"/>
              <a:buFont typeface="Righteous"/>
              <a:buNone/>
              <a:defRPr b="1" sz="2100">
                <a:solidFill>
                  <a:schemeClr val="dk1"/>
                </a:solidFill>
                <a:latin typeface="Righteous"/>
                <a:ea typeface="Righteous"/>
                <a:cs typeface="Righteous"/>
                <a:sym typeface="Righteous"/>
              </a:defRPr>
            </a:lvl8pPr>
            <a:lvl9pPr lvl="8" rtl="0" algn="ctr">
              <a:spcBef>
                <a:spcPts val="1600"/>
              </a:spcBef>
              <a:spcAft>
                <a:spcPts val="1600"/>
              </a:spcAft>
              <a:buClr>
                <a:schemeClr val="dk1"/>
              </a:buClr>
              <a:buSzPts val="2100"/>
              <a:buFont typeface="Righteous"/>
              <a:buNone/>
              <a:defRPr b="1" sz="2100">
                <a:solidFill>
                  <a:schemeClr val="dk1"/>
                </a:solidFill>
                <a:latin typeface="Righteous"/>
                <a:ea typeface="Righteous"/>
                <a:cs typeface="Righteous"/>
                <a:sym typeface="Righteous"/>
              </a:defRPr>
            </a:lvl9pPr>
          </a:lstStyle>
          <a:p/>
        </p:txBody>
      </p:sp>
      <p:sp>
        <p:nvSpPr>
          <p:cNvPr id="210" name="Google Shape;210;p13"/>
          <p:cNvSpPr txBox="1"/>
          <p:nvPr>
            <p:ph idx="6" type="subTitle"/>
          </p:nvPr>
        </p:nvSpPr>
        <p:spPr>
          <a:xfrm>
            <a:off x="4856738" y="41248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lvl1pPr>
            <a:lvl2pPr lvl="1" rtl="0" algn="ctr">
              <a:spcBef>
                <a:spcPts val="0"/>
              </a:spcBef>
              <a:spcAft>
                <a:spcPts val="0"/>
              </a:spcAft>
              <a:buClr>
                <a:schemeClr val="dk2"/>
              </a:buClr>
              <a:buSzPts val="1400"/>
              <a:buNone/>
              <a:defRPr>
                <a:solidFill>
                  <a:schemeClr val="dk2"/>
                </a:solidFill>
              </a:defRPr>
            </a:lvl2pPr>
            <a:lvl3pPr lvl="2" rtl="0" algn="ctr">
              <a:spcBef>
                <a:spcPts val="1600"/>
              </a:spcBef>
              <a:spcAft>
                <a:spcPts val="0"/>
              </a:spcAft>
              <a:buClr>
                <a:schemeClr val="dk2"/>
              </a:buClr>
              <a:buSzPts val="1400"/>
              <a:buNone/>
              <a:defRPr>
                <a:solidFill>
                  <a:schemeClr val="dk2"/>
                </a:solidFill>
              </a:defRPr>
            </a:lvl3pPr>
            <a:lvl4pPr lvl="3" rtl="0" algn="ctr">
              <a:spcBef>
                <a:spcPts val="1600"/>
              </a:spcBef>
              <a:spcAft>
                <a:spcPts val="0"/>
              </a:spcAft>
              <a:buClr>
                <a:schemeClr val="dk2"/>
              </a:buClr>
              <a:buSzPts val="1400"/>
              <a:buNone/>
              <a:defRPr>
                <a:solidFill>
                  <a:schemeClr val="dk2"/>
                </a:solidFill>
              </a:defRPr>
            </a:lvl4pPr>
            <a:lvl5pPr lvl="4" rtl="0" algn="ctr">
              <a:spcBef>
                <a:spcPts val="1600"/>
              </a:spcBef>
              <a:spcAft>
                <a:spcPts val="0"/>
              </a:spcAft>
              <a:buClr>
                <a:schemeClr val="dk2"/>
              </a:buClr>
              <a:buSzPts val="1400"/>
              <a:buNone/>
              <a:defRPr>
                <a:solidFill>
                  <a:schemeClr val="dk2"/>
                </a:solidFill>
              </a:defRPr>
            </a:lvl5pPr>
            <a:lvl6pPr lvl="5" rtl="0" algn="ctr">
              <a:spcBef>
                <a:spcPts val="1600"/>
              </a:spcBef>
              <a:spcAft>
                <a:spcPts val="0"/>
              </a:spcAft>
              <a:buClr>
                <a:schemeClr val="dk2"/>
              </a:buClr>
              <a:buSzPts val="1400"/>
              <a:buNone/>
              <a:defRPr>
                <a:solidFill>
                  <a:schemeClr val="dk2"/>
                </a:solidFill>
              </a:defRPr>
            </a:lvl6pPr>
            <a:lvl7pPr lvl="6" rtl="0" algn="ctr">
              <a:spcBef>
                <a:spcPts val="1600"/>
              </a:spcBef>
              <a:spcAft>
                <a:spcPts val="0"/>
              </a:spcAft>
              <a:buClr>
                <a:schemeClr val="dk2"/>
              </a:buClr>
              <a:buSzPts val="1400"/>
              <a:buNone/>
              <a:defRPr>
                <a:solidFill>
                  <a:schemeClr val="dk2"/>
                </a:solidFill>
              </a:defRPr>
            </a:lvl7pPr>
            <a:lvl8pPr lvl="7" rtl="0" algn="ctr">
              <a:spcBef>
                <a:spcPts val="1600"/>
              </a:spcBef>
              <a:spcAft>
                <a:spcPts val="0"/>
              </a:spcAft>
              <a:buClr>
                <a:schemeClr val="dk2"/>
              </a:buClr>
              <a:buSzPts val="1400"/>
              <a:buNone/>
              <a:defRPr>
                <a:solidFill>
                  <a:schemeClr val="dk2"/>
                </a:solidFill>
              </a:defRPr>
            </a:lvl8pPr>
            <a:lvl9pPr lvl="8" rtl="0" algn="ctr">
              <a:spcBef>
                <a:spcPts val="1600"/>
              </a:spcBef>
              <a:spcAft>
                <a:spcPts val="1600"/>
              </a:spcAft>
              <a:buClr>
                <a:schemeClr val="dk2"/>
              </a:buClr>
              <a:buSzPts val="1400"/>
              <a:buNone/>
              <a:defRPr>
                <a:solidFill>
                  <a:schemeClr val="dk2"/>
                </a:solidFill>
              </a:defRPr>
            </a:lvl9pPr>
          </a:lstStyle>
          <a:p/>
        </p:txBody>
      </p:sp>
      <p:sp>
        <p:nvSpPr>
          <p:cNvPr id="211" name="Google Shape;211;p13"/>
          <p:cNvSpPr txBox="1"/>
          <p:nvPr>
            <p:ph idx="7" type="subTitle"/>
          </p:nvPr>
        </p:nvSpPr>
        <p:spPr>
          <a:xfrm>
            <a:off x="1801163" y="38610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Righteous"/>
              <a:buNone/>
              <a:defRPr b="1" sz="1800">
                <a:solidFill>
                  <a:schemeClr val="dk1"/>
                </a:solidFill>
                <a:latin typeface="Ubuntu"/>
                <a:ea typeface="Ubuntu"/>
                <a:cs typeface="Ubuntu"/>
                <a:sym typeface="Ubuntu"/>
              </a:defRPr>
            </a:lvl1pPr>
            <a:lvl2pPr lvl="1" rtl="0" algn="ctr">
              <a:spcBef>
                <a:spcPts val="0"/>
              </a:spcBef>
              <a:spcAft>
                <a:spcPts val="0"/>
              </a:spcAft>
              <a:buClr>
                <a:schemeClr val="dk1"/>
              </a:buClr>
              <a:buSzPts val="2100"/>
              <a:buFont typeface="Righteous"/>
              <a:buNone/>
              <a:defRPr b="1" sz="2100">
                <a:solidFill>
                  <a:schemeClr val="dk1"/>
                </a:solidFill>
                <a:latin typeface="Righteous"/>
                <a:ea typeface="Righteous"/>
                <a:cs typeface="Righteous"/>
                <a:sym typeface="Righteous"/>
              </a:defRPr>
            </a:lvl2pPr>
            <a:lvl3pPr lvl="2" rtl="0" algn="ctr">
              <a:spcBef>
                <a:spcPts val="1600"/>
              </a:spcBef>
              <a:spcAft>
                <a:spcPts val="0"/>
              </a:spcAft>
              <a:buClr>
                <a:schemeClr val="dk1"/>
              </a:buClr>
              <a:buSzPts val="2100"/>
              <a:buFont typeface="Righteous"/>
              <a:buNone/>
              <a:defRPr b="1" sz="2100">
                <a:solidFill>
                  <a:schemeClr val="dk1"/>
                </a:solidFill>
                <a:latin typeface="Righteous"/>
                <a:ea typeface="Righteous"/>
                <a:cs typeface="Righteous"/>
                <a:sym typeface="Righteous"/>
              </a:defRPr>
            </a:lvl3pPr>
            <a:lvl4pPr lvl="3" rtl="0" algn="ctr">
              <a:spcBef>
                <a:spcPts val="1600"/>
              </a:spcBef>
              <a:spcAft>
                <a:spcPts val="0"/>
              </a:spcAft>
              <a:buClr>
                <a:schemeClr val="dk1"/>
              </a:buClr>
              <a:buSzPts val="2100"/>
              <a:buFont typeface="Righteous"/>
              <a:buNone/>
              <a:defRPr b="1" sz="2100">
                <a:solidFill>
                  <a:schemeClr val="dk1"/>
                </a:solidFill>
                <a:latin typeface="Righteous"/>
                <a:ea typeface="Righteous"/>
                <a:cs typeface="Righteous"/>
                <a:sym typeface="Righteous"/>
              </a:defRPr>
            </a:lvl4pPr>
            <a:lvl5pPr lvl="4" rtl="0" algn="ctr">
              <a:spcBef>
                <a:spcPts val="1600"/>
              </a:spcBef>
              <a:spcAft>
                <a:spcPts val="0"/>
              </a:spcAft>
              <a:buClr>
                <a:schemeClr val="dk1"/>
              </a:buClr>
              <a:buSzPts val="2100"/>
              <a:buFont typeface="Righteous"/>
              <a:buNone/>
              <a:defRPr b="1" sz="2100">
                <a:solidFill>
                  <a:schemeClr val="dk1"/>
                </a:solidFill>
                <a:latin typeface="Righteous"/>
                <a:ea typeface="Righteous"/>
                <a:cs typeface="Righteous"/>
                <a:sym typeface="Righteous"/>
              </a:defRPr>
            </a:lvl5pPr>
            <a:lvl6pPr lvl="5" rtl="0" algn="ctr">
              <a:spcBef>
                <a:spcPts val="1600"/>
              </a:spcBef>
              <a:spcAft>
                <a:spcPts val="0"/>
              </a:spcAft>
              <a:buClr>
                <a:schemeClr val="dk1"/>
              </a:buClr>
              <a:buSzPts val="2100"/>
              <a:buFont typeface="Righteous"/>
              <a:buNone/>
              <a:defRPr b="1" sz="2100">
                <a:solidFill>
                  <a:schemeClr val="dk1"/>
                </a:solidFill>
                <a:latin typeface="Righteous"/>
                <a:ea typeface="Righteous"/>
                <a:cs typeface="Righteous"/>
                <a:sym typeface="Righteous"/>
              </a:defRPr>
            </a:lvl6pPr>
            <a:lvl7pPr lvl="6" rtl="0" algn="ctr">
              <a:spcBef>
                <a:spcPts val="1600"/>
              </a:spcBef>
              <a:spcAft>
                <a:spcPts val="0"/>
              </a:spcAft>
              <a:buClr>
                <a:schemeClr val="dk1"/>
              </a:buClr>
              <a:buSzPts val="2100"/>
              <a:buFont typeface="Righteous"/>
              <a:buNone/>
              <a:defRPr b="1" sz="2100">
                <a:solidFill>
                  <a:schemeClr val="dk1"/>
                </a:solidFill>
                <a:latin typeface="Righteous"/>
                <a:ea typeface="Righteous"/>
                <a:cs typeface="Righteous"/>
                <a:sym typeface="Righteous"/>
              </a:defRPr>
            </a:lvl7pPr>
            <a:lvl8pPr lvl="7" rtl="0" algn="ctr">
              <a:spcBef>
                <a:spcPts val="1600"/>
              </a:spcBef>
              <a:spcAft>
                <a:spcPts val="0"/>
              </a:spcAft>
              <a:buClr>
                <a:schemeClr val="dk1"/>
              </a:buClr>
              <a:buSzPts val="2100"/>
              <a:buFont typeface="Righteous"/>
              <a:buNone/>
              <a:defRPr b="1" sz="2100">
                <a:solidFill>
                  <a:schemeClr val="dk1"/>
                </a:solidFill>
                <a:latin typeface="Righteous"/>
                <a:ea typeface="Righteous"/>
                <a:cs typeface="Righteous"/>
                <a:sym typeface="Righteous"/>
              </a:defRPr>
            </a:lvl8pPr>
            <a:lvl9pPr lvl="8" rtl="0" algn="ctr">
              <a:spcBef>
                <a:spcPts val="1600"/>
              </a:spcBef>
              <a:spcAft>
                <a:spcPts val="1600"/>
              </a:spcAft>
              <a:buClr>
                <a:schemeClr val="dk1"/>
              </a:buClr>
              <a:buSzPts val="2100"/>
              <a:buFont typeface="Righteous"/>
              <a:buNone/>
              <a:defRPr b="1" sz="2100">
                <a:solidFill>
                  <a:schemeClr val="dk1"/>
                </a:solidFill>
                <a:latin typeface="Righteous"/>
                <a:ea typeface="Righteous"/>
                <a:cs typeface="Righteous"/>
                <a:sym typeface="Righteous"/>
              </a:defRPr>
            </a:lvl9pPr>
          </a:lstStyle>
          <a:p/>
        </p:txBody>
      </p:sp>
      <p:sp>
        <p:nvSpPr>
          <p:cNvPr id="212" name="Google Shape;212;p13"/>
          <p:cNvSpPr txBox="1"/>
          <p:nvPr>
            <p:ph idx="8" type="subTitle"/>
          </p:nvPr>
        </p:nvSpPr>
        <p:spPr>
          <a:xfrm>
            <a:off x="1801213" y="41248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lvl1pPr>
            <a:lvl2pPr lvl="1" rtl="0" algn="ctr">
              <a:spcBef>
                <a:spcPts val="0"/>
              </a:spcBef>
              <a:spcAft>
                <a:spcPts val="0"/>
              </a:spcAft>
              <a:buClr>
                <a:schemeClr val="dk2"/>
              </a:buClr>
              <a:buSzPts val="1400"/>
              <a:buNone/>
              <a:defRPr>
                <a:solidFill>
                  <a:schemeClr val="dk2"/>
                </a:solidFill>
              </a:defRPr>
            </a:lvl2pPr>
            <a:lvl3pPr lvl="2" rtl="0" algn="ctr">
              <a:spcBef>
                <a:spcPts val="1600"/>
              </a:spcBef>
              <a:spcAft>
                <a:spcPts val="0"/>
              </a:spcAft>
              <a:buClr>
                <a:schemeClr val="dk2"/>
              </a:buClr>
              <a:buSzPts val="1400"/>
              <a:buNone/>
              <a:defRPr>
                <a:solidFill>
                  <a:schemeClr val="dk2"/>
                </a:solidFill>
              </a:defRPr>
            </a:lvl3pPr>
            <a:lvl4pPr lvl="3" rtl="0" algn="ctr">
              <a:spcBef>
                <a:spcPts val="1600"/>
              </a:spcBef>
              <a:spcAft>
                <a:spcPts val="0"/>
              </a:spcAft>
              <a:buClr>
                <a:schemeClr val="dk2"/>
              </a:buClr>
              <a:buSzPts val="1400"/>
              <a:buNone/>
              <a:defRPr>
                <a:solidFill>
                  <a:schemeClr val="dk2"/>
                </a:solidFill>
              </a:defRPr>
            </a:lvl4pPr>
            <a:lvl5pPr lvl="4" rtl="0" algn="ctr">
              <a:spcBef>
                <a:spcPts val="1600"/>
              </a:spcBef>
              <a:spcAft>
                <a:spcPts val="0"/>
              </a:spcAft>
              <a:buClr>
                <a:schemeClr val="dk2"/>
              </a:buClr>
              <a:buSzPts val="1400"/>
              <a:buNone/>
              <a:defRPr>
                <a:solidFill>
                  <a:schemeClr val="dk2"/>
                </a:solidFill>
              </a:defRPr>
            </a:lvl5pPr>
            <a:lvl6pPr lvl="5" rtl="0" algn="ctr">
              <a:spcBef>
                <a:spcPts val="1600"/>
              </a:spcBef>
              <a:spcAft>
                <a:spcPts val="0"/>
              </a:spcAft>
              <a:buClr>
                <a:schemeClr val="dk2"/>
              </a:buClr>
              <a:buSzPts val="1400"/>
              <a:buNone/>
              <a:defRPr>
                <a:solidFill>
                  <a:schemeClr val="dk2"/>
                </a:solidFill>
              </a:defRPr>
            </a:lvl6pPr>
            <a:lvl7pPr lvl="6" rtl="0" algn="ctr">
              <a:spcBef>
                <a:spcPts val="1600"/>
              </a:spcBef>
              <a:spcAft>
                <a:spcPts val="0"/>
              </a:spcAft>
              <a:buClr>
                <a:schemeClr val="dk2"/>
              </a:buClr>
              <a:buSzPts val="1400"/>
              <a:buNone/>
              <a:defRPr>
                <a:solidFill>
                  <a:schemeClr val="dk2"/>
                </a:solidFill>
              </a:defRPr>
            </a:lvl7pPr>
            <a:lvl8pPr lvl="7" rtl="0" algn="ctr">
              <a:spcBef>
                <a:spcPts val="1600"/>
              </a:spcBef>
              <a:spcAft>
                <a:spcPts val="0"/>
              </a:spcAft>
              <a:buClr>
                <a:schemeClr val="dk2"/>
              </a:buClr>
              <a:buSzPts val="1400"/>
              <a:buNone/>
              <a:defRPr>
                <a:solidFill>
                  <a:schemeClr val="dk2"/>
                </a:solidFill>
              </a:defRPr>
            </a:lvl8pPr>
            <a:lvl9pPr lvl="8" rtl="0" algn="ctr">
              <a:spcBef>
                <a:spcPts val="1600"/>
              </a:spcBef>
              <a:spcAft>
                <a:spcPts val="1600"/>
              </a:spcAft>
              <a:buClr>
                <a:schemeClr val="dk2"/>
              </a:buClr>
              <a:buSzPts val="1400"/>
              <a:buNone/>
              <a:defRPr>
                <a:solidFill>
                  <a:schemeClr val="dk2"/>
                </a:solidFill>
              </a:defRPr>
            </a:lvl9pPr>
          </a:lstStyle>
          <a:p/>
        </p:txBody>
      </p:sp>
      <p:sp>
        <p:nvSpPr>
          <p:cNvPr id="213" name="Google Shape;213;p13"/>
          <p:cNvSpPr txBox="1"/>
          <p:nvPr>
            <p:ph hasCustomPrompt="1" idx="9" type="title"/>
          </p:nvPr>
        </p:nvSpPr>
        <p:spPr>
          <a:xfrm>
            <a:off x="2524663" y="13312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5000">
                <a:solidFill>
                  <a:schemeClr val="accent4"/>
                </a:solidFill>
              </a:defRPr>
            </a:lvl1pPr>
            <a:lvl2pPr lvl="1" rtl="0" algn="ctr">
              <a:spcBef>
                <a:spcPts val="0"/>
              </a:spcBef>
              <a:spcAft>
                <a:spcPts val="0"/>
              </a:spcAft>
              <a:buSzPts val="4000"/>
              <a:buFont typeface="Righteous"/>
              <a:buNone/>
              <a:defRPr sz="4000">
                <a:latin typeface="Righteous"/>
                <a:ea typeface="Righteous"/>
                <a:cs typeface="Righteous"/>
                <a:sym typeface="Righteous"/>
              </a:defRPr>
            </a:lvl2pPr>
            <a:lvl3pPr lvl="2" rtl="0" algn="ctr">
              <a:spcBef>
                <a:spcPts val="0"/>
              </a:spcBef>
              <a:spcAft>
                <a:spcPts val="0"/>
              </a:spcAft>
              <a:buSzPts val="4000"/>
              <a:buFont typeface="Righteous"/>
              <a:buNone/>
              <a:defRPr sz="4000">
                <a:latin typeface="Righteous"/>
                <a:ea typeface="Righteous"/>
                <a:cs typeface="Righteous"/>
                <a:sym typeface="Righteous"/>
              </a:defRPr>
            </a:lvl3pPr>
            <a:lvl4pPr lvl="3" rtl="0" algn="ctr">
              <a:spcBef>
                <a:spcPts val="0"/>
              </a:spcBef>
              <a:spcAft>
                <a:spcPts val="0"/>
              </a:spcAft>
              <a:buSzPts val="4000"/>
              <a:buFont typeface="Righteous"/>
              <a:buNone/>
              <a:defRPr sz="4000">
                <a:latin typeface="Righteous"/>
                <a:ea typeface="Righteous"/>
                <a:cs typeface="Righteous"/>
                <a:sym typeface="Righteous"/>
              </a:defRPr>
            </a:lvl4pPr>
            <a:lvl5pPr lvl="4" rtl="0" algn="ctr">
              <a:spcBef>
                <a:spcPts val="0"/>
              </a:spcBef>
              <a:spcAft>
                <a:spcPts val="0"/>
              </a:spcAft>
              <a:buSzPts val="4000"/>
              <a:buFont typeface="Righteous"/>
              <a:buNone/>
              <a:defRPr sz="4000">
                <a:latin typeface="Righteous"/>
                <a:ea typeface="Righteous"/>
                <a:cs typeface="Righteous"/>
                <a:sym typeface="Righteous"/>
              </a:defRPr>
            </a:lvl5pPr>
            <a:lvl6pPr lvl="5" rtl="0" algn="ctr">
              <a:spcBef>
                <a:spcPts val="0"/>
              </a:spcBef>
              <a:spcAft>
                <a:spcPts val="0"/>
              </a:spcAft>
              <a:buSzPts val="4000"/>
              <a:buFont typeface="Righteous"/>
              <a:buNone/>
              <a:defRPr sz="4000">
                <a:latin typeface="Righteous"/>
                <a:ea typeface="Righteous"/>
                <a:cs typeface="Righteous"/>
                <a:sym typeface="Righteous"/>
              </a:defRPr>
            </a:lvl6pPr>
            <a:lvl7pPr lvl="6" rtl="0" algn="ctr">
              <a:spcBef>
                <a:spcPts val="0"/>
              </a:spcBef>
              <a:spcAft>
                <a:spcPts val="0"/>
              </a:spcAft>
              <a:buSzPts val="4000"/>
              <a:buFont typeface="Righteous"/>
              <a:buNone/>
              <a:defRPr sz="4000">
                <a:latin typeface="Righteous"/>
                <a:ea typeface="Righteous"/>
                <a:cs typeface="Righteous"/>
                <a:sym typeface="Righteous"/>
              </a:defRPr>
            </a:lvl7pPr>
            <a:lvl8pPr lvl="7" rtl="0" algn="ctr">
              <a:spcBef>
                <a:spcPts val="0"/>
              </a:spcBef>
              <a:spcAft>
                <a:spcPts val="0"/>
              </a:spcAft>
              <a:buSzPts val="4000"/>
              <a:buFont typeface="Righteous"/>
              <a:buNone/>
              <a:defRPr sz="4000">
                <a:latin typeface="Righteous"/>
                <a:ea typeface="Righteous"/>
                <a:cs typeface="Righteous"/>
                <a:sym typeface="Righteous"/>
              </a:defRPr>
            </a:lvl8pPr>
            <a:lvl9pPr lvl="8" rtl="0" algn="ctr">
              <a:spcBef>
                <a:spcPts val="0"/>
              </a:spcBef>
              <a:spcAft>
                <a:spcPts val="0"/>
              </a:spcAft>
              <a:buSzPts val="4000"/>
              <a:buFont typeface="Righteous"/>
              <a:buNone/>
              <a:defRPr sz="4000">
                <a:latin typeface="Righteous"/>
                <a:ea typeface="Righteous"/>
                <a:cs typeface="Righteous"/>
                <a:sym typeface="Righteous"/>
              </a:defRPr>
            </a:lvl9pPr>
          </a:lstStyle>
          <a:p>
            <a:r>
              <a:t>xx%</a:t>
            </a:r>
          </a:p>
        </p:txBody>
      </p:sp>
      <p:sp>
        <p:nvSpPr>
          <p:cNvPr id="214" name="Google Shape;214;p13"/>
          <p:cNvSpPr txBox="1"/>
          <p:nvPr>
            <p:ph hasCustomPrompt="1" idx="13" type="title"/>
          </p:nvPr>
        </p:nvSpPr>
        <p:spPr>
          <a:xfrm>
            <a:off x="5580188" y="13312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5000">
                <a:solidFill>
                  <a:schemeClr val="accent2"/>
                </a:solidFill>
              </a:defRPr>
            </a:lvl1pPr>
            <a:lvl2pPr lvl="1" rtl="0" algn="ctr">
              <a:spcBef>
                <a:spcPts val="0"/>
              </a:spcBef>
              <a:spcAft>
                <a:spcPts val="0"/>
              </a:spcAft>
              <a:buSzPts val="4000"/>
              <a:buFont typeface="Righteous"/>
              <a:buNone/>
              <a:defRPr sz="4000">
                <a:latin typeface="Righteous"/>
                <a:ea typeface="Righteous"/>
                <a:cs typeface="Righteous"/>
                <a:sym typeface="Righteous"/>
              </a:defRPr>
            </a:lvl2pPr>
            <a:lvl3pPr lvl="2" rtl="0" algn="ctr">
              <a:spcBef>
                <a:spcPts val="0"/>
              </a:spcBef>
              <a:spcAft>
                <a:spcPts val="0"/>
              </a:spcAft>
              <a:buSzPts val="4000"/>
              <a:buFont typeface="Righteous"/>
              <a:buNone/>
              <a:defRPr sz="4000">
                <a:latin typeface="Righteous"/>
                <a:ea typeface="Righteous"/>
                <a:cs typeface="Righteous"/>
                <a:sym typeface="Righteous"/>
              </a:defRPr>
            </a:lvl3pPr>
            <a:lvl4pPr lvl="3" rtl="0" algn="ctr">
              <a:spcBef>
                <a:spcPts val="0"/>
              </a:spcBef>
              <a:spcAft>
                <a:spcPts val="0"/>
              </a:spcAft>
              <a:buSzPts val="4000"/>
              <a:buFont typeface="Righteous"/>
              <a:buNone/>
              <a:defRPr sz="4000">
                <a:latin typeface="Righteous"/>
                <a:ea typeface="Righteous"/>
                <a:cs typeface="Righteous"/>
                <a:sym typeface="Righteous"/>
              </a:defRPr>
            </a:lvl4pPr>
            <a:lvl5pPr lvl="4" rtl="0" algn="ctr">
              <a:spcBef>
                <a:spcPts val="0"/>
              </a:spcBef>
              <a:spcAft>
                <a:spcPts val="0"/>
              </a:spcAft>
              <a:buSzPts val="4000"/>
              <a:buFont typeface="Righteous"/>
              <a:buNone/>
              <a:defRPr sz="4000">
                <a:latin typeface="Righteous"/>
                <a:ea typeface="Righteous"/>
                <a:cs typeface="Righteous"/>
                <a:sym typeface="Righteous"/>
              </a:defRPr>
            </a:lvl5pPr>
            <a:lvl6pPr lvl="5" rtl="0" algn="ctr">
              <a:spcBef>
                <a:spcPts val="0"/>
              </a:spcBef>
              <a:spcAft>
                <a:spcPts val="0"/>
              </a:spcAft>
              <a:buSzPts val="4000"/>
              <a:buFont typeface="Righteous"/>
              <a:buNone/>
              <a:defRPr sz="4000">
                <a:latin typeface="Righteous"/>
                <a:ea typeface="Righteous"/>
                <a:cs typeface="Righteous"/>
                <a:sym typeface="Righteous"/>
              </a:defRPr>
            </a:lvl6pPr>
            <a:lvl7pPr lvl="6" rtl="0" algn="ctr">
              <a:spcBef>
                <a:spcPts val="0"/>
              </a:spcBef>
              <a:spcAft>
                <a:spcPts val="0"/>
              </a:spcAft>
              <a:buSzPts val="4000"/>
              <a:buFont typeface="Righteous"/>
              <a:buNone/>
              <a:defRPr sz="4000">
                <a:latin typeface="Righteous"/>
                <a:ea typeface="Righteous"/>
                <a:cs typeface="Righteous"/>
                <a:sym typeface="Righteous"/>
              </a:defRPr>
            </a:lvl7pPr>
            <a:lvl8pPr lvl="7" rtl="0" algn="ctr">
              <a:spcBef>
                <a:spcPts val="0"/>
              </a:spcBef>
              <a:spcAft>
                <a:spcPts val="0"/>
              </a:spcAft>
              <a:buSzPts val="4000"/>
              <a:buFont typeface="Righteous"/>
              <a:buNone/>
              <a:defRPr sz="4000">
                <a:latin typeface="Righteous"/>
                <a:ea typeface="Righteous"/>
                <a:cs typeface="Righteous"/>
                <a:sym typeface="Righteous"/>
              </a:defRPr>
            </a:lvl8pPr>
            <a:lvl9pPr lvl="8" rtl="0" algn="ctr">
              <a:spcBef>
                <a:spcPts val="0"/>
              </a:spcBef>
              <a:spcAft>
                <a:spcPts val="0"/>
              </a:spcAft>
              <a:buSzPts val="4000"/>
              <a:buFont typeface="Righteous"/>
              <a:buNone/>
              <a:defRPr sz="4000">
                <a:latin typeface="Righteous"/>
                <a:ea typeface="Righteous"/>
                <a:cs typeface="Righteous"/>
                <a:sym typeface="Righteous"/>
              </a:defRPr>
            </a:lvl9pPr>
          </a:lstStyle>
          <a:p>
            <a:r>
              <a:t>xx%</a:t>
            </a:r>
          </a:p>
        </p:txBody>
      </p:sp>
      <p:sp>
        <p:nvSpPr>
          <p:cNvPr id="215" name="Google Shape;215;p13"/>
          <p:cNvSpPr txBox="1"/>
          <p:nvPr>
            <p:ph hasCustomPrompt="1" idx="14" type="title"/>
          </p:nvPr>
        </p:nvSpPr>
        <p:spPr>
          <a:xfrm>
            <a:off x="2524663" y="3190363"/>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5000">
                <a:solidFill>
                  <a:schemeClr val="accent2"/>
                </a:solidFill>
              </a:defRPr>
            </a:lvl1pPr>
            <a:lvl2pPr lvl="1" rtl="0" algn="ctr">
              <a:spcBef>
                <a:spcPts val="0"/>
              </a:spcBef>
              <a:spcAft>
                <a:spcPts val="0"/>
              </a:spcAft>
              <a:buSzPts val="4000"/>
              <a:buFont typeface="Righteous"/>
              <a:buNone/>
              <a:defRPr sz="4000">
                <a:latin typeface="Righteous"/>
                <a:ea typeface="Righteous"/>
                <a:cs typeface="Righteous"/>
                <a:sym typeface="Righteous"/>
              </a:defRPr>
            </a:lvl2pPr>
            <a:lvl3pPr lvl="2" rtl="0" algn="ctr">
              <a:spcBef>
                <a:spcPts val="0"/>
              </a:spcBef>
              <a:spcAft>
                <a:spcPts val="0"/>
              </a:spcAft>
              <a:buSzPts val="4000"/>
              <a:buFont typeface="Righteous"/>
              <a:buNone/>
              <a:defRPr sz="4000">
                <a:latin typeface="Righteous"/>
                <a:ea typeface="Righteous"/>
                <a:cs typeface="Righteous"/>
                <a:sym typeface="Righteous"/>
              </a:defRPr>
            </a:lvl3pPr>
            <a:lvl4pPr lvl="3" rtl="0" algn="ctr">
              <a:spcBef>
                <a:spcPts val="0"/>
              </a:spcBef>
              <a:spcAft>
                <a:spcPts val="0"/>
              </a:spcAft>
              <a:buSzPts val="4000"/>
              <a:buFont typeface="Righteous"/>
              <a:buNone/>
              <a:defRPr sz="4000">
                <a:latin typeface="Righteous"/>
                <a:ea typeface="Righteous"/>
                <a:cs typeface="Righteous"/>
                <a:sym typeface="Righteous"/>
              </a:defRPr>
            </a:lvl4pPr>
            <a:lvl5pPr lvl="4" rtl="0" algn="ctr">
              <a:spcBef>
                <a:spcPts val="0"/>
              </a:spcBef>
              <a:spcAft>
                <a:spcPts val="0"/>
              </a:spcAft>
              <a:buSzPts val="4000"/>
              <a:buFont typeface="Righteous"/>
              <a:buNone/>
              <a:defRPr sz="4000">
                <a:latin typeface="Righteous"/>
                <a:ea typeface="Righteous"/>
                <a:cs typeface="Righteous"/>
                <a:sym typeface="Righteous"/>
              </a:defRPr>
            </a:lvl5pPr>
            <a:lvl6pPr lvl="5" rtl="0" algn="ctr">
              <a:spcBef>
                <a:spcPts val="0"/>
              </a:spcBef>
              <a:spcAft>
                <a:spcPts val="0"/>
              </a:spcAft>
              <a:buSzPts val="4000"/>
              <a:buFont typeface="Righteous"/>
              <a:buNone/>
              <a:defRPr sz="4000">
                <a:latin typeface="Righteous"/>
                <a:ea typeface="Righteous"/>
                <a:cs typeface="Righteous"/>
                <a:sym typeface="Righteous"/>
              </a:defRPr>
            </a:lvl6pPr>
            <a:lvl7pPr lvl="6" rtl="0" algn="ctr">
              <a:spcBef>
                <a:spcPts val="0"/>
              </a:spcBef>
              <a:spcAft>
                <a:spcPts val="0"/>
              </a:spcAft>
              <a:buSzPts val="4000"/>
              <a:buFont typeface="Righteous"/>
              <a:buNone/>
              <a:defRPr sz="4000">
                <a:latin typeface="Righteous"/>
                <a:ea typeface="Righteous"/>
                <a:cs typeface="Righteous"/>
                <a:sym typeface="Righteous"/>
              </a:defRPr>
            </a:lvl7pPr>
            <a:lvl8pPr lvl="7" rtl="0" algn="ctr">
              <a:spcBef>
                <a:spcPts val="0"/>
              </a:spcBef>
              <a:spcAft>
                <a:spcPts val="0"/>
              </a:spcAft>
              <a:buSzPts val="4000"/>
              <a:buFont typeface="Righteous"/>
              <a:buNone/>
              <a:defRPr sz="4000">
                <a:latin typeface="Righteous"/>
                <a:ea typeface="Righteous"/>
                <a:cs typeface="Righteous"/>
                <a:sym typeface="Righteous"/>
              </a:defRPr>
            </a:lvl8pPr>
            <a:lvl9pPr lvl="8" rtl="0" algn="ctr">
              <a:spcBef>
                <a:spcPts val="0"/>
              </a:spcBef>
              <a:spcAft>
                <a:spcPts val="0"/>
              </a:spcAft>
              <a:buSzPts val="4000"/>
              <a:buFont typeface="Righteous"/>
              <a:buNone/>
              <a:defRPr sz="4000">
                <a:latin typeface="Righteous"/>
                <a:ea typeface="Righteous"/>
                <a:cs typeface="Righteous"/>
                <a:sym typeface="Righteous"/>
              </a:defRPr>
            </a:lvl9pPr>
          </a:lstStyle>
          <a:p>
            <a:r>
              <a:t>xx%</a:t>
            </a:r>
          </a:p>
        </p:txBody>
      </p:sp>
      <p:sp>
        <p:nvSpPr>
          <p:cNvPr id="216" name="Google Shape;216;p13"/>
          <p:cNvSpPr txBox="1"/>
          <p:nvPr>
            <p:ph hasCustomPrompt="1" idx="15" type="title"/>
          </p:nvPr>
        </p:nvSpPr>
        <p:spPr>
          <a:xfrm>
            <a:off x="5580188" y="3190363"/>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5000">
                <a:solidFill>
                  <a:schemeClr val="accent1"/>
                </a:solidFill>
              </a:defRPr>
            </a:lvl1pPr>
            <a:lvl2pPr lvl="1" rtl="0" algn="ctr">
              <a:spcBef>
                <a:spcPts val="0"/>
              </a:spcBef>
              <a:spcAft>
                <a:spcPts val="0"/>
              </a:spcAft>
              <a:buSzPts val="4000"/>
              <a:buFont typeface="Righteous"/>
              <a:buNone/>
              <a:defRPr sz="4000">
                <a:latin typeface="Righteous"/>
                <a:ea typeface="Righteous"/>
                <a:cs typeface="Righteous"/>
                <a:sym typeface="Righteous"/>
              </a:defRPr>
            </a:lvl2pPr>
            <a:lvl3pPr lvl="2" rtl="0" algn="ctr">
              <a:spcBef>
                <a:spcPts val="0"/>
              </a:spcBef>
              <a:spcAft>
                <a:spcPts val="0"/>
              </a:spcAft>
              <a:buSzPts val="4000"/>
              <a:buFont typeface="Righteous"/>
              <a:buNone/>
              <a:defRPr sz="4000">
                <a:latin typeface="Righteous"/>
                <a:ea typeface="Righteous"/>
                <a:cs typeface="Righteous"/>
                <a:sym typeface="Righteous"/>
              </a:defRPr>
            </a:lvl3pPr>
            <a:lvl4pPr lvl="3" rtl="0" algn="ctr">
              <a:spcBef>
                <a:spcPts val="0"/>
              </a:spcBef>
              <a:spcAft>
                <a:spcPts val="0"/>
              </a:spcAft>
              <a:buSzPts val="4000"/>
              <a:buFont typeface="Righteous"/>
              <a:buNone/>
              <a:defRPr sz="4000">
                <a:latin typeface="Righteous"/>
                <a:ea typeface="Righteous"/>
                <a:cs typeface="Righteous"/>
                <a:sym typeface="Righteous"/>
              </a:defRPr>
            </a:lvl4pPr>
            <a:lvl5pPr lvl="4" rtl="0" algn="ctr">
              <a:spcBef>
                <a:spcPts val="0"/>
              </a:spcBef>
              <a:spcAft>
                <a:spcPts val="0"/>
              </a:spcAft>
              <a:buSzPts val="4000"/>
              <a:buFont typeface="Righteous"/>
              <a:buNone/>
              <a:defRPr sz="4000">
                <a:latin typeface="Righteous"/>
                <a:ea typeface="Righteous"/>
                <a:cs typeface="Righteous"/>
                <a:sym typeface="Righteous"/>
              </a:defRPr>
            </a:lvl5pPr>
            <a:lvl6pPr lvl="5" rtl="0" algn="ctr">
              <a:spcBef>
                <a:spcPts val="0"/>
              </a:spcBef>
              <a:spcAft>
                <a:spcPts val="0"/>
              </a:spcAft>
              <a:buSzPts val="4000"/>
              <a:buFont typeface="Righteous"/>
              <a:buNone/>
              <a:defRPr sz="4000">
                <a:latin typeface="Righteous"/>
                <a:ea typeface="Righteous"/>
                <a:cs typeface="Righteous"/>
                <a:sym typeface="Righteous"/>
              </a:defRPr>
            </a:lvl6pPr>
            <a:lvl7pPr lvl="6" rtl="0" algn="ctr">
              <a:spcBef>
                <a:spcPts val="0"/>
              </a:spcBef>
              <a:spcAft>
                <a:spcPts val="0"/>
              </a:spcAft>
              <a:buSzPts val="4000"/>
              <a:buFont typeface="Righteous"/>
              <a:buNone/>
              <a:defRPr sz="4000">
                <a:latin typeface="Righteous"/>
                <a:ea typeface="Righteous"/>
                <a:cs typeface="Righteous"/>
                <a:sym typeface="Righteous"/>
              </a:defRPr>
            </a:lvl7pPr>
            <a:lvl8pPr lvl="7" rtl="0" algn="ctr">
              <a:spcBef>
                <a:spcPts val="0"/>
              </a:spcBef>
              <a:spcAft>
                <a:spcPts val="0"/>
              </a:spcAft>
              <a:buSzPts val="4000"/>
              <a:buFont typeface="Righteous"/>
              <a:buNone/>
              <a:defRPr sz="4000">
                <a:latin typeface="Righteous"/>
                <a:ea typeface="Righteous"/>
                <a:cs typeface="Righteous"/>
                <a:sym typeface="Righteous"/>
              </a:defRPr>
            </a:lvl8pPr>
            <a:lvl9pPr lvl="8" rtl="0" algn="ctr">
              <a:spcBef>
                <a:spcPts val="0"/>
              </a:spcBef>
              <a:spcAft>
                <a:spcPts val="0"/>
              </a:spcAft>
              <a:buSzPts val="4000"/>
              <a:buFont typeface="Righteous"/>
              <a:buNone/>
              <a:defRPr sz="4000">
                <a:latin typeface="Righteous"/>
                <a:ea typeface="Righteous"/>
                <a:cs typeface="Righteous"/>
                <a:sym typeface="Righteous"/>
              </a:defRPr>
            </a:lvl9pPr>
          </a:lstStyle>
          <a:p>
            <a:r>
              <a:t>xx%</a:t>
            </a:r>
          </a:p>
        </p:txBody>
      </p:sp>
      <p:sp>
        <p:nvSpPr>
          <p:cNvPr id="217" name="Google Shape;217;p13"/>
          <p:cNvSpPr/>
          <p:nvPr/>
        </p:nvSpPr>
        <p:spPr>
          <a:xfrm rot="10800000">
            <a:off x="213775" y="2176975"/>
            <a:ext cx="1045400" cy="998100"/>
          </a:xfrm>
          <a:custGeom>
            <a:rect b="b" l="l" r="r" t="t"/>
            <a:pathLst>
              <a:path extrusionOk="0" fill="none" h="39924" w="41816">
                <a:moveTo>
                  <a:pt x="41816" y="23806"/>
                </a:moveTo>
                <a:lnTo>
                  <a:pt x="17980" y="0"/>
                </a:lnTo>
                <a:lnTo>
                  <a:pt x="0" y="17744"/>
                </a:lnTo>
                <a:lnTo>
                  <a:pt x="6092" y="23806"/>
                </a:lnTo>
                <a:lnTo>
                  <a:pt x="18010" y="11918"/>
                </a:lnTo>
                <a:lnTo>
                  <a:pt x="29898" y="23806"/>
                </a:lnTo>
                <a:lnTo>
                  <a:pt x="13545" y="39923"/>
                </a:lnTo>
              </a:path>
            </a:pathLst>
          </a:custGeom>
          <a:noFill/>
          <a:ln cap="rnd" cmpd="sng" w="369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3"/>
          <p:cNvSpPr/>
          <p:nvPr/>
        </p:nvSpPr>
        <p:spPr>
          <a:xfrm rot="10800000">
            <a:off x="214500" y="3175800"/>
            <a:ext cx="596650" cy="893100"/>
          </a:xfrm>
          <a:custGeom>
            <a:rect b="b" l="l" r="r" t="t"/>
            <a:pathLst>
              <a:path extrusionOk="0" fill="none" h="35724" w="23866">
                <a:moveTo>
                  <a:pt x="23865" y="35724"/>
                </a:moveTo>
                <a:lnTo>
                  <a:pt x="0" y="11859"/>
                </a:lnTo>
                <a:lnTo>
                  <a:pt x="6033" y="6004"/>
                </a:lnTo>
                <a:lnTo>
                  <a:pt x="11947" y="12007"/>
                </a:lnTo>
                <a:lnTo>
                  <a:pt x="23865" y="0"/>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3"/>
          <p:cNvSpPr/>
          <p:nvPr/>
        </p:nvSpPr>
        <p:spPr>
          <a:xfrm rot="10800000">
            <a:off x="213775" y="2877100"/>
            <a:ext cx="1340400" cy="895350"/>
          </a:xfrm>
          <a:custGeom>
            <a:rect b="b" l="l" r="r" t="t"/>
            <a:pathLst>
              <a:path extrusionOk="0" fill="none" h="35814" w="53616">
                <a:moveTo>
                  <a:pt x="53616" y="35813"/>
                </a:moveTo>
                <a:lnTo>
                  <a:pt x="29721" y="11948"/>
                </a:lnTo>
                <a:lnTo>
                  <a:pt x="6004" y="35813"/>
                </a:lnTo>
                <a:lnTo>
                  <a:pt x="31" y="29840"/>
                </a:lnTo>
                <a:lnTo>
                  <a:pt x="17863" y="11948"/>
                </a:lnTo>
                <a:lnTo>
                  <a:pt x="5945" y="1"/>
                </a:lnTo>
                <a:lnTo>
                  <a:pt x="1" y="6004"/>
                </a:lnTo>
                <a:lnTo>
                  <a:pt x="5945" y="11948"/>
                </a:lnTo>
              </a:path>
            </a:pathLst>
          </a:custGeom>
          <a:noFill/>
          <a:ln cap="rnd" cmpd="sng" w="369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3"/>
          <p:cNvSpPr/>
          <p:nvPr/>
        </p:nvSpPr>
        <p:spPr>
          <a:xfrm rot="10800000">
            <a:off x="214500" y="4068875"/>
            <a:ext cx="296500" cy="297225"/>
          </a:xfrm>
          <a:custGeom>
            <a:rect b="b" l="l" r="r" t="t"/>
            <a:pathLst>
              <a:path extrusionOk="0" fill="none" h="11889" w="11860">
                <a:moveTo>
                  <a:pt x="1" y="11888"/>
                </a:moveTo>
                <a:lnTo>
                  <a:pt x="11859" y="0"/>
                </a:lnTo>
              </a:path>
            </a:pathLst>
          </a:custGeom>
          <a:noFill/>
          <a:ln cap="rnd" cmpd="sng" w="369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3"/>
          <p:cNvSpPr/>
          <p:nvPr/>
        </p:nvSpPr>
        <p:spPr>
          <a:xfrm rot="10592204">
            <a:off x="385052" y="3772447"/>
            <a:ext cx="766667" cy="704314"/>
          </a:xfrm>
          <a:custGeom>
            <a:rect b="b" l="l" r="r" t="t"/>
            <a:pathLst>
              <a:path extrusionOk="0" fill="none" h="11889" w="11860">
                <a:moveTo>
                  <a:pt x="1" y="11888"/>
                </a:moveTo>
                <a:lnTo>
                  <a:pt x="11859" y="0"/>
                </a:lnTo>
              </a:path>
            </a:pathLst>
          </a:custGeom>
          <a:noFill/>
          <a:ln cap="rnd" cmpd="sng" w="369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3"/>
          <p:cNvSpPr/>
          <p:nvPr/>
        </p:nvSpPr>
        <p:spPr>
          <a:xfrm>
            <a:off x="399075" y="3919525"/>
            <a:ext cx="892375" cy="1042450"/>
          </a:xfrm>
          <a:custGeom>
            <a:rect b="b" l="l" r="r" t="t"/>
            <a:pathLst>
              <a:path extrusionOk="0" fill="none" h="41698" w="35695">
                <a:moveTo>
                  <a:pt x="35694" y="23806"/>
                </a:moveTo>
                <a:lnTo>
                  <a:pt x="23776" y="35694"/>
                </a:lnTo>
                <a:lnTo>
                  <a:pt x="17832" y="29750"/>
                </a:lnTo>
                <a:lnTo>
                  <a:pt x="5944" y="41697"/>
                </a:lnTo>
                <a:lnTo>
                  <a:pt x="0" y="35724"/>
                </a:lnTo>
                <a:lnTo>
                  <a:pt x="35694" y="0"/>
                </a:lnTo>
              </a:path>
            </a:pathLst>
          </a:custGeom>
          <a:noFill/>
          <a:ln cap="rnd" cmpd="sng" w="369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3"/>
          <p:cNvSpPr/>
          <p:nvPr/>
        </p:nvSpPr>
        <p:spPr>
          <a:xfrm rot="5400000">
            <a:off x="546938" y="1518950"/>
            <a:ext cx="596650" cy="893100"/>
          </a:xfrm>
          <a:custGeom>
            <a:rect b="b" l="l" r="r" t="t"/>
            <a:pathLst>
              <a:path extrusionOk="0" fill="none" h="35724" w="23866">
                <a:moveTo>
                  <a:pt x="23865" y="35724"/>
                </a:moveTo>
                <a:lnTo>
                  <a:pt x="0" y="11859"/>
                </a:lnTo>
                <a:lnTo>
                  <a:pt x="6033" y="6004"/>
                </a:lnTo>
                <a:lnTo>
                  <a:pt x="11947" y="12007"/>
                </a:lnTo>
                <a:lnTo>
                  <a:pt x="23865" y="0"/>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3"/>
          <p:cNvSpPr/>
          <p:nvPr/>
        </p:nvSpPr>
        <p:spPr>
          <a:xfrm>
            <a:off x="275750" y="1816875"/>
            <a:ext cx="296500" cy="297225"/>
          </a:xfrm>
          <a:custGeom>
            <a:rect b="b" l="l" r="r" t="t"/>
            <a:pathLst>
              <a:path extrusionOk="0" fill="none" h="11889" w="11860">
                <a:moveTo>
                  <a:pt x="1" y="11888"/>
                </a:moveTo>
                <a:lnTo>
                  <a:pt x="11859" y="0"/>
                </a:lnTo>
              </a:path>
            </a:pathLst>
          </a:custGeom>
          <a:noFill/>
          <a:ln cap="rnd" cmpd="sng" w="369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3"/>
          <p:cNvSpPr/>
          <p:nvPr/>
        </p:nvSpPr>
        <p:spPr>
          <a:xfrm rot="-207796">
            <a:off x="156669" y="1217289"/>
            <a:ext cx="766667" cy="704314"/>
          </a:xfrm>
          <a:custGeom>
            <a:rect b="b" l="l" r="r" t="t"/>
            <a:pathLst>
              <a:path extrusionOk="0" fill="none" h="11889" w="11860">
                <a:moveTo>
                  <a:pt x="1" y="11888"/>
                </a:moveTo>
                <a:lnTo>
                  <a:pt x="11859" y="0"/>
                </a:lnTo>
              </a:path>
            </a:pathLst>
          </a:custGeom>
          <a:noFill/>
          <a:ln cap="rnd" cmpd="sng" w="369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226" name="Shape 226"/>
        <p:cNvGrpSpPr/>
        <p:nvPr/>
      </p:nvGrpSpPr>
      <p:grpSpPr>
        <a:xfrm>
          <a:off x="0" y="0"/>
          <a:ext cx="0" cy="0"/>
          <a:chOff x="0" y="0"/>
          <a:chExt cx="0" cy="0"/>
        </a:xfrm>
      </p:grpSpPr>
      <p:sp>
        <p:nvSpPr>
          <p:cNvPr id="227" name="Google Shape;227;p14"/>
          <p:cNvSpPr txBox="1"/>
          <p:nvPr>
            <p:ph type="title"/>
          </p:nvPr>
        </p:nvSpPr>
        <p:spPr>
          <a:xfrm>
            <a:off x="2383088" y="2958300"/>
            <a:ext cx="4377900" cy="49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3000"/>
            </a:lvl1pPr>
            <a:lvl2pPr lvl="1" rtl="0" algn="r">
              <a:spcBef>
                <a:spcPts val="0"/>
              </a:spcBef>
              <a:spcAft>
                <a:spcPts val="0"/>
              </a:spcAft>
              <a:buSzPts val="4800"/>
              <a:buNone/>
              <a:defRPr sz="4800"/>
            </a:lvl2pPr>
            <a:lvl3pPr lvl="2" rtl="0" algn="r">
              <a:spcBef>
                <a:spcPts val="0"/>
              </a:spcBef>
              <a:spcAft>
                <a:spcPts val="0"/>
              </a:spcAft>
              <a:buSzPts val="4800"/>
              <a:buNone/>
              <a:defRPr sz="4800"/>
            </a:lvl3pPr>
            <a:lvl4pPr lvl="3" rtl="0" algn="r">
              <a:spcBef>
                <a:spcPts val="0"/>
              </a:spcBef>
              <a:spcAft>
                <a:spcPts val="0"/>
              </a:spcAft>
              <a:buSzPts val="4800"/>
              <a:buNone/>
              <a:defRPr sz="4800"/>
            </a:lvl4pPr>
            <a:lvl5pPr lvl="4" rtl="0" algn="r">
              <a:spcBef>
                <a:spcPts val="0"/>
              </a:spcBef>
              <a:spcAft>
                <a:spcPts val="0"/>
              </a:spcAft>
              <a:buSzPts val="4800"/>
              <a:buNone/>
              <a:defRPr sz="4800"/>
            </a:lvl5pPr>
            <a:lvl6pPr lvl="5" rtl="0" algn="r">
              <a:spcBef>
                <a:spcPts val="0"/>
              </a:spcBef>
              <a:spcAft>
                <a:spcPts val="0"/>
              </a:spcAft>
              <a:buSzPts val="4800"/>
              <a:buNone/>
              <a:defRPr sz="4800"/>
            </a:lvl6pPr>
            <a:lvl7pPr lvl="6" rtl="0" algn="r">
              <a:spcBef>
                <a:spcPts val="0"/>
              </a:spcBef>
              <a:spcAft>
                <a:spcPts val="0"/>
              </a:spcAft>
              <a:buSzPts val="4800"/>
              <a:buNone/>
              <a:defRPr sz="4800"/>
            </a:lvl7pPr>
            <a:lvl8pPr lvl="7" rtl="0" algn="r">
              <a:spcBef>
                <a:spcPts val="0"/>
              </a:spcBef>
              <a:spcAft>
                <a:spcPts val="0"/>
              </a:spcAft>
              <a:buSzPts val="4800"/>
              <a:buNone/>
              <a:defRPr sz="4800"/>
            </a:lvl8pPr>
            <a:lvl9pPr lvl="8" rtl="0" algn="r">
              <a:spcBef>
                <a:spcPts val="0"/>
              </a:spcBef>
              <a:spcAft>
                <a:spcPts val="0"/>
              </a:spcAft>
              <a:buSzPts val="4800"/>
              <a:buNone/>
              <a:defRPr sz="4800"/>
            </a:lvl9pPr>
          </a:lstStyle>
          <a:p/>
        </p:txBody>
      </p:sp>
      <p:sp>
        <p:nvSpPr>
          <p:cNvPr id="228" name="Google Shape;228;p14"/>
          <p:cNvSpPr txBox="1"/>
          <p:nvPr>
            <p:ph idx="1" type="subTitle"/>
          </p:nvPr>
        </p:nvSpPr>
        <p:spPr>
          <a:xfrm>
            <a:off x="1842938" y="1687500"/>
            <a:ext cx="5458200" cy="9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000"/>
            </a:lvl1pPr>
            <a:lvl2pPr lvl="1" rtl="0" algn="r">
              <a:spcBef>
                <a:spcPts val="160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229" name="Google Shape;229;p14"/>
          <p:cNvSpPr/>
          <p:nvPr/>
        </p:nvSpPr>
        <p:spPr>
          <a:xfrm>
            <a:off x="6386825" y="95350"/>
            <a:ext cx="1124500" cy="1296775"/>
          </a:xfrm>
          <a:custGeom>
            <a:rect b="b" l="l" r="r" t="t"/>
            <a:pathLst>
              <a:path extrusionOk="0" fill="none" h="51871" w="44980">
                <a:moveTo>
                  <a:pt x="0" y="1094"/>
                </a:moveTo>
                <a:lnTo>
                  <a:pt x="32885" y="33979"/>
                </a:lnTo>
                <a:lnTo>
                  <a:pt x="20997" y="45867"/>
                </a:lnTo>
                <a:lnTo>
                  <a:pt x="26970" y="51870"/>
                </a:lnTo>
                <a:lnTo>
                  <a:pt x="44980" y="34127"/>
                </a:lnTo>
                <a:lnTo>
                  <a:pt x="10972" y="0"/>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4"/>
          <p:cNvSpPr/>
          <p:nvPr/>
        </p:nvSpPr>
        <p:spPr>
          <a:xfrm>
            <a:off x="6201250" y="244675"/>
            <a:ext cx="705325" cy="702375"/>
          </a:xfrm>
          <a:custGeom>
            <a:rect b="b" l="l" r="r" t="t"/>
            <a:pathLst>
              <a:path extrusionOk="0" fill="none" h="28095" w="28213">
                <a:moveTo>
                  <a:pt x="1" y="1"/>
                </a:moveTo>
                <a:lnTo>
                  <a:pt x="28213" y="28095"/>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4"/>
          <p:cNvSpPr/>
          <p:nvPr/>
        </p:nvSpPr>
        <p:spPr>
          <a:xfrm>
            <a:off x="8439150" y="1550300"/>
            <a:ext cx="597375" cy="594425"/>
          </a:xfrm>
          <a:custGeom>
            <a:rect b="b" l="l" r="r" t="t"/>
            <a:pathLst>
              <a:path extrusionOk="0" fill="none" h="23777" w="23895">
                <a:moveTo>
                  <a:pt x="23895" y="11918"/>
                </a:moveTo>
                <a:lnTo>
                  <a:pt x="11947" y="23777"/>
                </a:lnTo>
                <a:lnTo>
                  <a:pt x="0" y="11830"/>
                </a:lnTo>
                <a:lnTo>
                  <a:pt x="6033" y="5974"/>
                </a:lnTo>
                <a:lnTo>
                  <a:pt x="12007" y="11978"/>
                </a:lnTo>
                <a:lnTo>
                  <a:pt x="23895" y="1"/>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4"/>
          <p:cNvSpPr/>
          <p:nvPr/>
        </p:nvSpPr>
        <p:spPr>
          <a:xfrm>
            <a:off x="8143425" y="657225"/>
            <a:ext cx="892375" cy="1042450"/>
          </a:xfrm>
          <a:custGeom>
            <a:rect b="b" l="l" r="r" t="t"/>
            <a:pathLst>
              <a:path extrusionOk="0" fill="none" h="41698" w="35695">
                <a:moveTo>
                  <a:pt x="35694" y="23806"/>
                </a:moveTo>
                <a:lnTo>
                  <a:pt x="23776" y="35694"/>
                </a:lnTo>
                <a:lnTo>
                  <a:pt x="17832" y="29750"/>
                </a:lnTo>
                <a:lnTo>
                  <a:pt x="5944" y="41697"/>
                </a:lnTo>
                <a:lnTo>
                  <a:pt x="0" y="35724"/>
                </a:lnTo>
                <a:lnTo>
                  <a:pt x="35694" y="0"/>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4"/>
          <p:cNvSpPr/>
          <p:nvPr/>
        </p:nvSpPr>
        <p:spPr>
          <a:xfrm>
            <a:off x="7546800" y="359275"/>
            <a:ext cx="1489000" cy="1340400"/>
          </a:xfrm>
          <a:custGeom>
            <a:rect b="b" l="l" r="r" t="t"/>
            <a:pathLst>
              <a:path extrusionOk="0" fill="none" h="53616" w="59560">
                <a:moveTo>
                  <a:pt x="17921" y="53615"/>
                </a:moveTo>
                <a:lnTo>
                  <a:pt x="0" y="35665"/>
                </a:lnTo>
                <a:lnTo>
                  <a:pt x="6004" y="29780"/>
                </a:lnTo>
                <a:lnTo>
                  <a:pt x="17921" y="41698"/>
                </a:lnTo>
                <a:lnTo>
                  <a:pt x="59559" y="1"/>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4"/>
          <p:cNvSpPr/>
          <p:nvPr/>
        </p:nvSpPr>
        <p:spPr>
          <a:xfrm>
            <a:off x="7401150" y="244675"/>
            <a:ext cx="890150" cy="859125"/>
          </a:xfrm>
          <a:custGeom>
            <a:rect b="b" l="l" r="r" t="t"/>
            <a:pathLst>
              <a:path extrusionOk="0" fill="none" h="34365" w="35606">
                <a:moveTo>
                  <a:pt x="35606" y="22417"/>
                </a:moveTo>
                <a:lnTo>
                  <a:pt x="23747" y="34364"/>
                </a:lnTo>
                <a:lnTo>
                  <a:pt x="1" y="10617"/>
                </a:lnTo>
                <a:lnTo>
                  <a:pt x="10292" y="1"/>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4"/>
          <p:cNvSpPr/>
          <p:nvPr/>
        </p:nvSpPr>
        <p:spPr>
          <a:xfrm>
            <a:off x="7695400" y="244675"/>
            <a:ext cx="1154825" cy="561900"/>
          </a:xfrm>
          <a:custGeom>
            <a:rect b="b" l="l" r="r" t="t"/>
            <a:pathLst>
              <a:path extrusionOk="0" fill="none" h="22476" w="46193">
                <a:moveTo>
                  <a:pt x="0" y="10617"/>
                </a:moveTo>
                <a:lnTo>
                  <a:pt x="11977" y="22476"/>
                </a:lnTo>
                <a:lnTo>
                  <a:pt x="23836" y="10351"/>
                </a:lnTo>
                <a:lnTo>
                  <a:pt x="29750" y="16384"/>
                </a:lnTo>
                <a:lnTo>
                  <a:pt x="46192" y="1"/>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4"/>
          <p:cNvSpPr/>
          <p:nvPr/>
        </p:nvSpPr>
        <p:spPr>
          <a:xfrm rot="10800000">
            <a:off x="1613200" y="3758300"/>
            <a:ext cx="1124500" cy="1296775"/>
          </a:xfrm>
          <a:custGeom>
            <a:rect b="b" l="l" r="r" t="t"/>
            <a:pathLst>
              <a:path extrusionOk="0" fill="none" h="51871" w="44980">
                <a:moveTo>
                  <a:pt x="0" y="1094"/>
                </a:moveTo>
                <a:lnTo>
                  <a:pt x="32885" y="33979"/>
                </a:lnTo>
                <a:lnTo>
                  <a:pt x="20997" y="45867"/>
                </a:lnTo>
                <a:lnTo>
                  <a:pt x="26970" y="51870"/>
                </a:lnTo>
                <a:lnTo>
                  <a:pt x="44980" y="34127"/>
                </a:lnTo>
                <a:lnTo>
                  <a:pt x="10972" y="0"/>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4"/>
          <p:cNvSpPr/>
          <p:nvPr/>
        </p:nvSpPr>
        <p:spPr>
          <a:xfrm rot="10800000">
            <a:off x="2217950" y="4203375"/>
            <a:ext cx="705325" cy="702375"/>
          </a:xfrm>
          <a:custGeom>
            <a:rect b="b" l="l" r="r" t="t"/>
            <a:pathLst>
              <a:path extrusionOk="0" fill="none" h="28095" w="28213">
                <a:moveTo>
                  <a:pt x="1" y="1"/>
                </a:moveTo>
                <a:lnTo>
                  <a:pt x="28213" y="28095"/>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4"/>
          <p:cNvSpPr/>
          <p:nvPr/>
        </p:nvSpPr>
        <p:spPr>
          <a:xfrm rot="10800000">
            <a:off x="88000" y="3005700"/>
            <a:ext cx="597375" cy="594425"/>
          </a:xfrm>
          <a:custGeom>
            <a:rect b="b" l="l" r="r" t="t"/>
            <a:pathLst>
              <a:path extrusionOk="0" fill="none" h="23777" w="23895">
                <a:moveTo>
                  <a:pt x="23895" y="11918"/>
                </a:moveTo>
                <a:lnTo>
                  <a:pt x="11947" y="23777"/>
                </a:lnTo>
                <a:lnTo>
                  <a:pt x="0" y="11830"/>
                </a:lnTo>
                <a:lnTo>
                  <a:pt x="6033" y="5974"/>
                </a:lnTo>
                <a:lnTo>
                  <a:pt x="12007" y="11978"/>
                </a:lnTo>
                <a:lnTo>
                  <a:pt x="23895" y="1"/>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4"/>
          <p:cNvSpPr/>
          <p:nvPr/>
        </p:nvSpPr>
        <p:spPr>
          <a:xfrm rot="10800000">
            <a:off x="88725" y="3450750"/>
            <a:ext cx="892375" cy="1042450"/>
          </a:xfrm>
          <a:custGeom>
            <a:rect b="b" l="l" r="r" t="t"/>
            <a:pathLst>
              <a:path extrusionOk="0" fill="none" h="41698" w="35695">
                <a:moveTo>
                  <a:pt x="35694" y="23806"/>
                </a:moveTo>
                <a:lnTo>
                  <a:pt x="23776" y="35694"/>
                </a:lnTo>
                <a:lnTo>
                  <a:pt x="17832" y="29750"/>
                </a:lnTo>
                <a:lnTo>
                  <a:pt x="5944" y="41697"/>
                </a:lnTo>
                <a:lnTo>
                  <a:pt x="0" y="35724"/>
                </a:lnTo>
                <a:lnTo>
                  <a:pt x="35694" y="0"/>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4"/>
          <p:cNvSpPr/>
          <p:nvPr/>
        </p:nvSpPr>
        <p:spPr>
          <a:xfrm rot="10800000">
            <a:off x="88725" y="3450750"/>
            <a:ext cx="1489000" cy="1340400"/>
          </a:xfrm>
          <a:custGeom>
            <a:rect b="b" l="l" r="r" t="t"/>
            <a:pathLst>
              <a:path extrusionOk="0" fill="none" h="53616" w="59560">
                <a:moveTo>
                  <a:pt x="17921" y="53615"/>
                </a:moveTo>
                <a:lnTo>
                  <a:pt x="0" y="35665"/>
                </a:lnTo>
                <a:lnTo>
                  <a:pt x="6004" y="29780"/>
                </a:lnTo>
                <a:lnTo>
                  <a:pt x="17921" y="41698"/>
                </a:lnTo>
                <a:lnTo>
                  <a:pt x="59559" y="1"/>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4"/>
          <p:cNvSpPr/>
          <p:nvPr/>
        </p:nvSpPr>
        <p:spPr>
          <a:xfrm rot="10800000">
            <a:off x="833225" y="4046625"/>
            <a:ext cx="890150" cy="859125"/>
          </a:xfrm>
          <a:custGeom>
            <a:rect b="b" l="l" r="r" t="t"/>
            <a:pathLst>
              <a:path extrusionOk="0" fill="none" h="34365" w="35606">
                <a:moveTo>
                  <a:pt x="35606" y="22417"/>
                </a:moveTo>
                <a:lnTo>
                  <a:pt x="23747" y="34364"/>
                </a:lnTo>
                <a:lnTo>
                  <a:pt x="1" y="10617"/>
                </a:lnTo>
                <a:lnTo>
                  <a:pt x="10292" y="1"/>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4"/>
          <p:cNvSpPr/>
          <p:nvPr/>
        </p:nvSpPr>
        <p:spPr>
          <a:xfrm rot="10800000">
            <a:off x="274300" y="4343850"/>
            <a:ext cx="1154825" cy="561900"/>
          </a:xfrm>
          <a:custGeom>
            <a:rect b="b" l="l" r="r" t="t"/>
            <a:pathLst>
              <a:path extrusionOk="0" fill="none" h="22476" w="46193">
                <a:moveTo>
                  <a:pt x="0" y="10617"/>
                </a:moveTo>
                <a:lnTo>
                  <a:pt x="11977" y="22476"/>
                </a:lnTo>
                <a:lnTo>
                  <a:pt x="23836" y="10351"/>
                </a:lnTo>
                <a:lnTo>
                  <a:pt x="29750" y="16384"/>
                </a:lnTo>
                <a:lnTo>
                  <a:pt x="46192" y="1"/>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
    <p:spTree>
      <p:nvGrpSpPr>
        <p:cNvPr id="243" name="Shape 243"/>
        <p:cNvGrpSpPr/>
        <p:nvPr/>
      </p:nvGrpSpPr>
      <p:grpSpPr>
        <a:xfrm>
          <a:off x="0" y="0"/>
          <a:ext cx="0" cy="0"/>
          <a:chOff x="0" y="0"/>
          <a:chExt cx="0" cy="0"/>
        </a:xfrm>
      </p:grpSpPr>
      <p:sp>
        <p:nvSpPr>
          <p:cNvPr id="244" name="Google Shape;244;p15"/>
          <p:cNvSpPr txBox="1"/>
          <p:nvPr>
            <p:ph type="title"/>
          </p:nvPr>
        </p:nvSpPr>
        <p:spPr>
          <a:xfrm>
            <a:off x="434350" y="840600"/>
            <a:ext cx="4916400" cy="810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45" name="Google Shape;245;p15"/>
          <p:cNvSpPr txBox="1"/>
          <p:nvPr>
            <p:ph idx="1" type="subTitle"/>
          </p:nvPr>
        </p:nvSpPr>
        <p:spPr>
          <a:xfrm>
            <a:off x="434350" y="1651200"/>
            <a:ext cx="34836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4"/>
              </a:buClr>
              <a:buSzPts val="1400"/>
              <a:buChar char="●"/>
              <a:defRPr sz="1400">
                <a:solidFill>
                  <a:schemeClr val="dk1"/>
                </a:solidFill>
              </a:defRPr>
            </a:lvl1pPr>
            <a:lvl2pPr lvl="1" rtl="0" algn="ctr">
              <a:spcBef>
                <a:spcPts val="1000"/>
              </a:spcBef>
              <a:spcAft>
                <a:spcPts val="0"/>
              </a:spcAft>
              <a:buClr>
                <a:schemeClr val="accent4"/>
              </a:buClr>
              <a:buSzPts val="1400"/>
              <a:buChar char="○"/>
              <a:defRPr>
                <a:solidFill>
                  <a:schemeClr val="accent4"/>
                </a:solidFill>
              </a:defRPr>
            </a:lvl2pPr>
            <a:lvl3pPr lvl="2" rtl="0" algn="ctr">
              <a:spcBef>
                <a:spcPts val="1600"/>
              </a:spcBef>
              <a:spcAft>
                <a:spcPts val="0"/>
              </a:spcAft>
              <a:buClr>
                <a:schemeClr val="accent4"/>
              </a:buClr>
              <a:buSzPts val="1400"/>
              <a:buChar char="■"/>
              <a:defRPr>
                <a:solidFill>
                  <a:schemeClr val="accent4"/>
                </a:solidFill>
              </a:defRPr>
            </a:lvl3pPr>
            <a:lvl4pPr lvl="3" rtl="0" algn="ctr">
              <a:spcBef>
                <a:spcPts val="1600"/>
              </a:spcBef>
              <a:spcAft>
                <a:spcPts val="0"/>
              </a:spcAft>
              <a:buClr>
                <a:schemeClr val="accent4"/>
              </a:buClr>
              <a:buSzPts val="1400"/>
              <a:buChar char="●"/>
              <a:defRPr>
                <a:solidFill>
                  <a:schemeClr val="accent4"/>
                </a:solidFill>
              </a:defRPr>
            </a:lvl4pPr>
            <a:lvl5pPr lvl="4" rtl="0" algn="ctr">
              <a:spcBef>
                <a:spcPts val="1600"/>
              </a:spcBef>
              <a:spcAft>
                <a:spcPts val="0"/>
              </a:spcAft>
              <a:buClr>
                <a:schemeClr val="accent4"/>
              </a:buClr>
              <a:buSzPts val="1400"/>
              <a:buChar char="○"/>
              <a:defRPr>
                <a:solidFill>
                  <a:schemeClr val="accent4"/>
                </a:solidFill>
              </a:defRPr>
            </a:lvl5pPr>
            <a:lvl6pPr lvl="5" rtl="0" algn="ctr">
              <a:spcBef>
                <a:spcPts val="1600"/>
              </a:spcBef>
              <a:spcAft>
                <a:spcPts val="0"/>
              </a:spcAft>
              <a:buClr>
                <a:schemeClr val="accent4"/>
              </a:buClr>
              <a:buSzPts val="1400"/>
              <a:buChar char="■"/>
              <a:defRPr>
                <a:solidFill>
                  <a:schemeClr val="accent4"/>
                </a:solidFill>
              </a:defRPr>
            </a:lvl6pPr>
            <a:lvl7pPr lvl="6" rtl="0" algn="ctr">
              <a:spcBef>
                <a:spcPts val="1600"/>
              </a:spcBef>
              <a:spcAft>
                <a:spcPts val="0"/>
              </a:spcAft>
              <a:buClr>
                <a:schemeClr val="accent4"/>
              </a:buClr>
              <a:buSzPts val="1400"/>
              <a:buChar char="●"/>
              <a:defRPr>
                <a:solidFill>
                  <a:schemeClr val="accent4"/>
                </a:solidFill>
              </a:defRPr>
            </a:lvl7pPr>
            <a:lvl8pPr lvl="7" rtl="0" algn="ctr">
              <a:spcBef>
                <a:spcPts val="1600"/>
              </a:spcBef>
              <a:spcAft>
                <a:spcPts val="0"/>
              </a:spcAft>
              <a:buClr>
                <a:schemeClr val="accent4"/>
              </a:buClr>
              <a:buSzPts val="1400"/>
              <a:buChar char="○"/>
              <a:defRPr>
                <a:solidFill>
                  <a:schemeClr val="accent4"/>
                </a:solidFill>
              </a:defRPr>
            </a:lvl8pPr>
            <a:lvl9pPr lvl="8" rtl="0" algn="ctr">
              <a:spcBef>
                <a:spcPts val="1600"/>
              </a:spcBef>
              <a:spcAft>
                <a:spcPts val="1600"/>
              </a:spcAft>
              <a:buClr>
                <a:schemeClr val="accent4"/>
              </a:buClr>
              <a:buSzPts val="1400"/>
              <a:buChar char="■"/>
              <a:defRPr>
                <a:solidFill>
                  <a:schemeClr val="accent4"/>
                </a:solidFill>
              </a:defRPr>
            </a:lvl9pPr>
          </a:lstStyle>
          <a:p/>
        </p:txBody>
      </p:sp>
      <p:sp>
        <p:nvSpPr>
          <p:cNvPr id="246" name="Google Shape;246;p15"/>
          <p:cNvSpPr/>
          <p:nvPr/>
        </p:nvSpPr>
        <p:spPr>
          <a:xfrm rot="-5400000">
            <a:off x="435975" y="2501325"/>
            <a:ext cx="2232725" cy="2783550"/>
          </a:xfrm>
          <a:custGeom>
            <a:rect b="b" l="l" r="r" t="t"/>
            <a:pathLst>
              <a:path extrusionOk="0" fill="none" h="111342" w="89309">
                <a:moveTo>
                  <a:pt x="0" y="99453"/>
                </a:moveTo>
                <a:lnTo>
                  <a:pt x="35665" y="63818"/>
                </a:lnTo>
                <a:lnTo>
                  <a:pt x="41668" y="69674"/>
                </a:lnTo>
                <a:lnTo>
                  <a:pt x="17862" y="93479"/>
                </a:lnTo>
                <a:lnTo>
                  <a:pt x="35783" y="111341"/>
                </a:lnTo>
                <a:lnTo>
                  <a:pt x="41786" y="105427"/>
                </a:lnTo>
                <a:lnTo>
                  <a:pt x="29780" y="93479"/>
                </a:lnTo>
                <a:lnTo>
                  <a:pt x="89309" y="33980"/>
                </a:lnTo>
                <a:lnTo>
                  <a:pt x="55242" y="1"/>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5"/>
          <p:cNvSpPr/>
          <p:nvPr/>
        </p:nvSpPr>
        <p:spPr>
          <a:xfrm rot="-5400000">
            <a:off x="136913" y="3987713"/>
            <a:ext cx="1045400" cy="998100"/>
          </a:xfrm>
          <a:custGeom>
            <a:rect b="b" l="l" r="r" t="t"/>
            <a:pathLst>
              <a:path extrusionOk="0" fill="none" h="39924" w="41816">
                <a:moveTo>
                  <a:pt x="0" y="16118"/>
                </a:moveTo>
                <a:lnTo>
                  <a:pt x="23836" y="39924"/>
                </a:lnTo>
                <a:lnTo>
                  <a:pt x="41816" y="22180"/>
                </a:lnTo>
                <a:lnTo>
                  <a:pt x="35724" y="16118"/>
                </a:lnTo>
                <a:lnTo>
                  <a:pt x="23806" y="28006"/>
                </a:lnTo>
                <a:lnTo>
                  <a:pt x="11918" y="16118"/>
                </a:lnTo>
                <a:lnTo>
                  <a:pt x="28272" y="1"/>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5"/>
          <p:cNvSpPr/>
          <p:nvPr/>
        </p:nvSpPr>
        <p:spPr>
          <a:xfrm rot="-5400000">
            <a:off x="246700" y="2984100"/>
            <a:ext cx="1124500" cy="1296775"/>
          </a:xfrm>
          <a:custGeom>
            <a:rect b="b" l="l" r="r" t="t"/>
            <a:pathLst>
              <a:path extrusionOk="0" fill="none" h="51871" w="44980">
                <a:moveTo>
                  <a:pt x="0" y="1066"/>
                </a:moveTo>
                <a:lnTo>
                  <a:pt x="32885" y="33980"/>
                </a:lnTo>
                <a:lnTo>
                  <a:pt x="20996" y="45868"/>
                </a:lnTo>
                <a:lnTo>
                  <a:pt x="26970" y="51871"/>
                </a:lnTo>
                <a:lnTo>
                  <a:pt x="44980" y="34127"/>
                </a:lnTo>
                <a:lnTo>
                  <a:pt x="10971" y="1"/>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5"/>
          <p:cNvSpPr/>
          <p:nvPr/>
        </p:nvSpPr>
        <p:spPr>
          <a:xfrm rot="-5400000">
            <a:off x="1307250" y="4264225"/>
            <a:ext cx="596650" cy="892375"/>
          </a:xfrm>
          <a:custGeom>
            <a:rect b="b" l="l" r="r" t="t"/>
            <a:pathLst>
              <a:path extrusionOk="0" fill="none" h="35695" w="23866">
                <a:moveTo>
                  <a:pt x="1" y="0"/>
                </a:moveTo>
                <a:lnTo>
                  <a:pt x="23866" y="23865"/>
                </a:lnTo>
                <a:lnTo>
                  <a:pt x="17833" y="29721"/>
                </a:lnTo>
                <a:lnTo>
                  <a:pt x="11919" y="23717"/>
                </a:lnTo>
                <a:lnTo>
                  <a:pt x="1" y="35694"/>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5"/>
          <p:cNvSpPr/>
          <p:nvPr/>
        </p:nvSpPr>
        <p:spPr>
          <a:xfrm rot="-5400000">
            <a:off x="638163" y="3891588"/>
            <a:ext cx="1340400" cy="895350"/>
          </a:xfrm>
          <a:custGeom>
            <a:rect b="b" l="l" r="r" t="t"/>
            <a:pathLst>
              <a:path extrusionOk="0" fill="none" h="35814" w="53616">
                <a:moveTo>
                  <a:pt x="0" y="1"/>
                </a:moveTo>
                <a:lnTo>
                  <a:pt x="23895" y="23866"/>
                </a:lnTo>
                <a:lnTo>
                  <a:pt x="47612" y="1"/>
                </a:lnTo>
                <a:lnTo>
                  <a:pt x="53585" y="5975"/>
                </a:lnTo>
                <a:lnTo>
                  <a:pt x="35753" y="23866"/>
                </a:lnTo>
                <a:lnTo>
                  <a:pt x="47671" y="35813"/>
                </a:lnTo>
                <a:lnTo>
                  <a:pt x="53615" y="29810"/>
                </a:lnTo>
                <a:lnTo>
                  <a:pt x="47671" y="23866"/>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5"/>
          <p:cNvSpPr/>
          <p:nvPr/>
        </p:nvSpPr>
        <p:spPr>
          <a:xfrm rot="-5400000">
            <a:off x="1607025" y="3365600"/>
            <a:ext cx="1938500" cy="1347775"/>
          </a:xfrm>
          <a:custGeom>
            <a:rect b="b" l="l" r="r" t="t"/>
            <a:pathLst>
              <a:path extrusionOk="0" fill="none" h="53911" w="77540">
                <a:moveTo>
                  <a:pt x="1" y="41698"/>
                </a:moveTo>
                <a:lnTo>
                  <a:pt x="11919" y="29839"/>
                </a:lnTo>
                <a:lnTo>
                  <a:pt x="35872" y="53911"/>
                </a:lnTo>
                <a:lnTo>
                  <a:pt x="77540" y="11741"/>
                </a:lnTo>
                <a:lnTo>
                  <a:pt x="65445" y="1"/>
                </a:lnTo>
                <a:lnTo>
                  <a:pt x="41639" y="23806"/>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5"/>
          <p:cNvSpPr/>
          <p:nvPr/>
        </p:nvSpPr>
        <p:spPr>
          <a:xfrm rot="-5400000">
            <a:off x="2944088" y="4413563"/>
            <a:ext cx="597375" cy="594425"/>
          </a:xfrm>
          <a:custGeom>
            <a:rect b="b" l="l" r="r" t="t"/>
            <a:pathLst>
              <a:path extrusionOk="0" fill="none" h="23777" w="23895">
                <a:moveTo>
                  <a:pt x="0" y="11859"/>
                </a:moveTo>
                <a:lnTo>
                  <a:pt x="11948" y="0"/>
                </a:lnTo>
                <a:lnTo>
                  <a:pt x="23895" y="11947"/>
                </a:lnTo>
                <a:lnTo>
                  <a:pt x="17862" y="17803"/>
                </a:lnTo>
                <a:lnTo>
                  <a:pt x="11888" y="11800"/>
                </a:lnTo>
                <a:lnTo>
                  <a:pt x="0" y="23776"/>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5"/>
          <p:cNvSpPr/>
          <p:nvPr/>
        </p:nvSpPr>
        <p:spPr>
          <a:xfrm rot="-5400000">
            <a:off x="2202913" y="3370038"/>
            <a:ext cx="446575" cy="451725"/>
          </a:xfrm>
          <a:custGeom>
            <a:rect b="b" l="l" r="r" t="t"/>
            <a:pathLst>
              <a:path extrusionOk="0" fill="none" h="18069" w="17863">
                <a:moveTo>
                  <a:pt x="1" y="18069"/>
                </a:moveTo>
                <a:lnTo>
                  <a:pt x="17863" y="0"/>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5"/>
          <p:cNvSpPr/>
          <p:nvPr/>
        </p:nvSpPr>
        <p:spPr>
          <a:xfrm rot="-5400000">
            <a:off x="2052463" y="4711513"/>
            <a:ext cx="296500" cy="297950"/>
          </a:xfrm>
          <a:custGeom>
            <a:rect b="b" l="l" r="r" t="t"/>
            <a:pathLst>
              <a:path extrusionOk="0" fill="none" h="11918" w="11860">
                <a:moveTo>
                  <a:pt x="11859" y="0"/>
                </a:moveTo>
                <a:lnTo>
                  <a:pt x="1" y="11918"/>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5"/>
          <p:cNvSpPr/>
          <p:nvPr/>
        </p:nvSpPr>
        <p:spPr>
          <a:xfrm rot="-5400000">
            <a:off x="3465650" y="4041325"/>
            <a:ext cx="892375" cy="1042450"/>
          </a:xfrm>
          <a:custGeom>
            <a:rect b="b" l="l" r="r" t="t"/>
            <a:pathLst>
              <a:path extrusionOk="0" fill="none" h="41698" w="35695">
                <a:moveTo>
                  <a:pt x="1" y="17892"/>
                </a:moveTo>
                <a:lnTo>
                  <a:pt x="11919" y="6004"/>
                </a:lnTo>
                <a:lnTo>
                  <a:pt x="17863" y="11948"/>
                </a:lnTo>
                <a:lnTo>
                  <a:pt x="29751" y="1"/>
                </a:lnTo>
                <a:lnTo>
                  <a:pt x="35695" y="5974"/>
                </a:lnTo>
                <a:lnTo>
                  <a:pt x="1" y="41698"/>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5"/>
          <p:cNvSpPr/>
          <p:nvPr/>
        </p:nvSpPr>
        <p:spPr>
          <a:xfrm rot="-5400000">
            <a:off x="3316313" y="3594038"/>
            <a:ext cx="1489000" cy="1340400"/>
          </a:xfrm>
          <a:custGeom>
            <a:rect b="b" l="l" r="r" t="t"/>
            <a:pathLst>
              <a:path extrusionOk="0" fill="none" h="53616" w="59560">
                <a:moveTo>
                  <a:pt x="41639" y="1"/>
                </a:moveTo>
                <a:lnTo>
                  <a:pt x="59560" y="17922"/>
                </a:lnTo>
                <a:lnTo>
                  <a:pt x="53556" y="23807"/>
                </a:lnTo>
                <a:lnTo>
                  <a:pt x="41639" y="11918"/>
                </a:lnTo>
                <a:lnTo>
                  <a:pt x="1" y="53615"/>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5"/>
          <p:cNvSpPr/>
          <p:nvPr/>
        </p:nvSpPr>
        <p:spPr>
          <a:xfrm rot="-5400000">
            <a:off x="3970613" y="3389238"/>
            <a:ext cx="890150" cy="859850"/>
          </a:xfrm>
          <a:custGeom>
            <a:rect b="b" l="l" r="r" t="t"/>
            <a:pathLst>
              <a:path extrusionOk="0" fill="none" h="34394" w="35606">
                <a:moveTo>
                  <a:pt x="0" y="11977"/>
                </a:moveTo>
                <a:lnTo>
                  <a:pt x="11859" y="1"/>
                </a:lnTo>
                <a:lnTo>
                  <a:pt x="35605" y="23777"/>
                </a:lnTo>
                <a:lnTo>
                  <a:pt x="25314" y="34393"/>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5"/>
          <p:cNvSpPr/>
          <p:nvPr/>
        </p:nvSpPr>
        <p:spPr>
          <a:xfrm rot="-5400000">
            <a:off x="3987250" y="3964800"/>
            <a:ext cx="1154825" cy="561900"/>
          </a:xfrm>
          <a:custGeom>
            <a:rect b="b" l="l" r="r" t="t"/>
            <a:pathLst>
              <a:path extrusionOk="0" fill="none" h="22476" w="46193">
                <a:moveTo>
                  <a:pt x="46193" y="11859"/>
                </a:moveTo>
                <a:lnTo>
                  <a:pt x="34216" y="0"/>
                </a:lnTo>
                <a:lnTo>
                  <a:pt x="22357" y="12125"/>
                </a:lnTo>
                <a:lnTo>
                  <a:pt x="16443" y="6092"/>
                </a:lnTo>
                <a:lnTo>
                  <a:pt x="1" y="22475"/>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5"/>
          <p:cNvSpPr/>
          <p:nvPr/>
        </p:nvSpPr>
        <p:spPr>
          <a:xfrm rot="-5400000">
            <a:off x="4804563" y="3818038"/>
            <a:ext cx="892375" cy="1042450"/>
          </a:xfrm>
          <a:custGeom>
            <a:rect b="b" l="l" r="r" t="t"/>
            <a:pathLst>
              <a:path extrusionOk="0" fill="none" h="41698" w="35695">
                <a:moveTo>
                  <a:pt x="1" y="17892"/>
                </a:moveTo>
                <a:lnTo>
                  <a:pt x="11919" y="6004"/>
                </a:lnTo>
                <a:lnTo>
                  <a:pt x="17863" y="11948"/>
                </a:lnTo>
                <a:lnTo>
                  <a:pt x="29751" y="1"/>
                </a:lnTo>
                <a:lnTo>
                  <a:pt x="35695" y="5974"/>
                </a:lnTo>
                <a:lnTo>
                  <a:pt x="1" y="41698"/>
                </a:lnTo>
              </a:path>
            </a:pathLst>
          </a:custGeom>
          <a:noFill/>
          <a:ln cap="rnd" cmpd="sng" w="369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5"/>
          <p:cNvSpPr/>
          <p:nvPr/>
        </p:nvSpPr>
        <p:spPr>
          <a:xfrm rot="-5400000">
            <a:off x="3222425" y="2564875"/>
            <a:ext cx="1124500" cy="1296775"/>
          </a:xfrm>
          <a:custGeom>
            <a:rect b="b" l="l" r="r" t="t"/>
            <a:pathLst>
              <a:path extrusionOk="0" fill="none" h="51871" w="44980">
                <a:moveTo>
                  <a:pt x="0" y="1066"/>
                </a:moveTo>
                <a:lnTo>
                  <a:pt x="32885" y="33980"/>
                </a:lnTo>
                <a:lnTo>
                  <a:pt x="20996" y="45868"/>
                </a:lnTo>
                <a:lnTo>
                  <a:pt x="26970" y="51871"/>
                </a:lnTo>
                <a:lnTo>
                  <a:pt x="44980" y="34127"/>
                </a:lnTo>
                <a:lnTo>
                  <a:pt x="10971" y="1"/>
                </a:lnTo>
              </a:path>
            </a:pathLst>
          </a:custGeom>
          <a:noFill/>
          <a:ln cap="rnd" cmpd="sng" w="369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5"/>
          <p:cNvSpPr/>
          <p:nvPr/>
        </p:nvSpPr>
        <p:spPr>
          <a:xfrm rot="-5400000">
            <a:off x="2420563" y="2924938"/>
            <a:ext cx="446575" cy="451725"/>
          </a:xfrm>
          <a:custGeom>
            <a:rect b="b" l="l" r="r" t="t"/>
            <a:pathLst>
              <a:path extrusionOk="0" fill="none" h="18069" w="17863">
                <a:moveTo>
                  <a:pt x="1" y="18069"/>
                </a:moveTo>
                <a:lnTo>
                  <a:pt x="17863" y="0"/>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4">
    <p:spTree>
      <p:nvGrpSpPr>
        <p:cNvPr id="262" name="Shape 262"/>
        <p:cNvGrpSpPr/>
        <p:nvPr/>
      </p:nvGrpSpPr>
      <p:grpSpPr>
        <a:xfrm>
          <a:off x="0" y="0"/>
          <a:ext cx="0" cy="0"/>
          <a:chOff x="0" y="0"/>
          <a:chExt cx="0" cy="0"/>
        </a:xfrm>
      </p:grpSpPr>
      <p:sp>
        <p:nvSpPr>
          <p:cNvPr id="263" name="Google Shape;263;p16"/>
          <p:cNvSpPr txBox="1"/>
          <p:nvPr>
            <p:ph type="title"/>
          </p:nvPr>
        </p:nvSpPr>
        <p:spPr>
          <a:xfrm>
            <a:off x="540000" y="356775"/>
            <a:ext cx="7186200" cy="466800"/>
          </a:xfrm>
          <a:prstGeom prst="rect">
            <a:avLst/>
          </a:prstGeom>
        </p:spPr>
        <p:txBody>
          <a:bodyPr anchorCtr="0" anchor="t" bIns="91425" lIns="91425" spcFirstLastPara="1" rIns="91425" wrap="square" tIns="91425">
            <a:noAutofit/>
          </a:bodyPr>
          <a:lstStyle>
            <a:lvl1pPr lvl="0" marR="38100">
              <a:lnSpc>
                <a:spcPct val="128571"/>
              </a:lnSpc>
              <a:spcBef>
                <a:spcPts val="0"/>
              </a:spcBef>
              <a:spcAft>
                <a:spcPts val="0"/>
              </a:spcAft>
              <a:buSzPts val="2600"/>
              <a:buNone/>
              <a:defRPr/>
            </a:lvl1pPr>
            <a:lvl2pPr lvl="1">
              <a:spcBef>
                <a:spcPts val="0"/>
              </a:spcBef>
              <a:spcAft>
                <a:spcPts val="0"/>
              </a:spcAft>
              <a:buSzPts val="2600"/>
              <a:buNone/>
              <a:defRPr>
                <a:latin typeface="Raleway Thin"/>
                <a:ea typeface="Raleway Thin"/>
                <a:cs typeface="Raleway Thin"/>
                <a:sym typeface="Raleway Thin"/>
              </a:defRPr>
            </a:lvl2pPr>
            <a:lvl3pPr lvl="2">
              <a:spcBef>
                <a:spcPts val="0"/>
              </a:spcBef>
              <a:spcAft>
                <a:spcPts val="0"/>
              </a:spcAft>
              <a:buSzPts val="2600"/>
              <a:buNone/>
              <a:defRPr>
                <a:latin typeface="Raleway Thin"/>
                <a:ea typeface="Raleway Thin"/>
                <a:cs typeface="Raleway Thin"/>
                <a:sym typeface="Raleway Thin"/>
              </a:defRPr>
            </a:lvl3pPr>
            <a:lvl4pPr lvl="3">
              <a:spcBef>
                <a:spcPts val="0"/>
              </a:spcBef>
              <a:spcAft>
                <a:spcPts val="0"/>
              </a:spcAft>
              <a:buSzPts val="2600"/>
              <a:buNone/>
              <a:defRPr>
                <a:latin typeface="Raleway Thin"/>
                <a:ea typeface="Raleway Thin"/>
                <a:cs typeface="Raleway Thin"/>
                <a:sym typeface="Raleway Thin"/>
              </a:defRPr>
            </a:lvl4pPr>
            <a:lvl5pPr lvl="4">
              <a:spcBef>
                <a:spcPts val="0"/>
              </a:spcBef>
              <a:spcAft>
                <a:spcPts val="0"/>
              </a:spcAft>
              <a:buSzPts val="2600"/>
              <a:buNone/>
              <a:defRPr>
                <a:latin typeface="Raleway Thin"/>
                <a:ea typeface="Raleway Thin"/>
                <a:cs typeface="Raleway Thin"/>
                <a:sym typeface="Raleway Thin"/>
              </a:defRPr>
            </a:lvl5pPr>
            <a:lvl6pPr lvl="5">
              <a:spcBef>
                <a:spcPts val="0"/>
              </a:spcBef>
              <a:spcAft>
                <a:spcPts val="0"/>
              </a:spcAft>
              <a:buSzPts val="2600"/>
              <a:buNone/>
              <a:defRPr>
                <a:latin typeface="Raleway Thin"/>
                <a:ea typeface="Raleway Thin"/>
                <a:cs typeface="Raleway Thin"/>
                <a:sym typeface="Raleway Thin"/>
              </a:defRPr>
            </a:lvl6pPr>
            <a:lvl7pPr lvl="6">
              <a:spcBef>
                <a:spcPts val="0"/>
              </a:spcBef>
              <a:spcAft>
                <a:spcPts val="0"/>
              </a:spcAft>
              <a:buSzPts val="2600"/>
              <a:buNone/>
              <a:defRPr>
                <a:latin typeface="Raleway Thin"/>
                <a:ea typeface="Raleway Thin"/>
                <a:cs typeface="Raleway Thin"/>
                <a:sym typeface="Raleway Thin"/>
              </a:defRPr>
            </a:lvl7pPr>
            <a:lvl8pPr lvl="7">
              <a:spcBef>
                <a:spcPts val="0"/>
              </a:spcBef>
              <a:spcAft>
                <a:spcPts val="0"/>
              </a:spcAft>
              <a:buSzPts val="2600"/>
              <a:buNone/>
              <a:defRPr>
                <a:latin typeface="Raleway Thin"/>
                <a:ea typeface="Raleway Thin"/>
                <a:cs typeface="Raleway Thin"/>
                <a:sym typeface="Raleway Thin"/>
              </a:defRPr>
            </a:lvl8pPr>
            <a:lvl9pPr lvl="8">
              <a:spcBef>
                <a:spcPts val="0"/>
              </a:spcBef>
              <a:spcAft>
                <a:spcPts val="0"/>
              </a:spcAft>
              <a:buSzPts val="2600"/>
              <a:buNone/>
              <a:defRPr>
                <a:latin typeface="Raleway Thin"/>
                <a:ea typeface="Raleway Thin"/>
                <a:cs typeface="Raleway Thin"/>
                <a:sym typeface="Raleway Thin"/>
              </a:defRPr>
            </a:lvl9pPr>
          </a:lstStyle>
          <a:p/>
        </p:txBody>
      </p:sp>
      <p:sp>
        <p:nvSpPr>
          <p:cNvPr id="264" name="Google Shape;264;p16"/>
          <p:cNvSpPr txBox="1"/>
          <p:nvPr>
            <p:ph idx="1" type="subTitle"/>
          </p:nvPr>
        </p:nvSpPr>
        <p:spPr>
          <a:xfrm>
            <a:off x="3414050" y="2373013"/>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300"/>
              <a:buFont typeface="Ubuntu"/>
              <a:buNone/>
              <a:defRPr b="1" sz="1800">
                <a:latin typeface="Ubuntu"/>
                <a:ea typeface="Ubuntu"/>
                <a:cs typeface="Ubuntu"/>
                <a:sym typeface="Ubuntu"/>
              </a:defRPr>
            </a:lvl1pPr>
            <a:lvl2pPr lvl="1" rtl="0" algn="ctr">
              <a:spcBef>
                <a:spcPts val="0"/>
              </a:spcBef>
              <a:spcAft>
                <a:spcPts val="0"/>
              </a:spcAft>
              <a:buSzPts val="2300"/>
              <a:buFont typeface="Ubuntu"/>
              <a:buNone/>
              <a:defRPr b="1" sz="2300">
                <a:latin typeface="Ubuntu"/>
                <a:ea typeface="Ubuntu"/>
                <a:cs typeface="Ubuntu"/>
                <a:sym typeface="Ubuntu"/>
              </a:defRPr>
            </a:lvl2pPr>
            <a:lvl3pPr lvl="2" rtl="0" algn="ctr">
              <a:spcBef>
                <a:spcPts val="1600"/>
              </a:spcBef>
              <a:spcAft>
                <a:spcPts val="0"/>
              </a:spcAft>
              <a:buSzPts val="2300"/>
              <a:buFont typeface="Ubuntu"/>
              <a:buNone/>
              <a:defRPr b="1" sz="2300">
                <a:latin typeface="Ubuntu"/>
                <a:ea typeface="Ubuntu"/>
                <a:cs typeface="Ubuntu"/>
                <a:sym typeface="Ubuntu"/>
              </a:defRPr>
            </a:lvl3pPr>
            <a:lvl4pPr lvl="3" rtl="0" algn="ctr">
              <a:spcBef>
                <a:spcPts val="1600"/>
              </a:spcBef>
              <a:spcAft>
                <a:spcPts val="0"/>
              </a:spcAft>
              <a:buSzPts val="2300"/>
              <a:buFont typeface="Ubuntu"/>
              <a:buNone/>
              <a:defRPr b="1" sz="2300">
                <a:latin typeface="Ubuntu"/>
                <a:ea typeface="Ubuntu"/>
                <a:cs typeface="Ubuntu"/>
                <a:sym typeface="Ubuntu"/>
              </a:defRPr>
            </a:lvl4pPr>
            <a:lvl5pPr lvl="4" rtl="0" algn="ctr">
              <a:spcBef>
                <a:spcPts val="1600"/>
              </a:spcBef>
              <a:spcAft>
                <a:spcPts val="0"/>
              </a:spcAft>
              <a:buSzPts val="2300"/>
              <a:buFont typeface="Ubuntu"/>
              <a:buNone/>
              <a:defRPr b="1" sz="2300">
                <a:latin typeface="Ubuntu"/>
                <a:ea typeface="Ubuntu"/>
                <a:cs typeface="Ubuntu"/>
                <a:sym typeface="Ubuntu"/>
              </a:defRPr>
            </a:lvl5pPr>
            <a:lvl6pPr lvl="5" rtl="0" algn="ctr">
              <a:spcBef>
                <a:spcPts val="1600"/>
              </a:spcBef>
              <a:spcAft>
                <a:spcPts val="0"/>
              </a:spcAft>
              <a:buSzPts val="2300"/>
              <a:buFont typeface="Ubuntu"/>
              <a:buNone/>
              <a:defRPr b="1" sz="2300">
                <a:latin typeface="Ubuntu"/>
                <a:ea typeface="Ubuntu"/>
                <a:cs typeface="Ubuntu"/>
                <a:sym typeface="Ubuntu"/>
              </a:defRPr>
            </a:lvl6pPr>
            <a:lvl7pPr lvl="6" rtl="0" algn="ctr">
              <a:spcBef>
                <a:spcPts val="1600"/>
              </a:spcBef>
              <a:spcAft>
                <a:spcPts val="0"/>
              </a:spcAft>
              <a:buSzPts val="2300"/>
              <a:buFont typeface="Ubuntu"/>
              <a:buNone/>
              <a:defRPr b="1" sz="2300">
                <a:latin typeface="Ubuntu"/>
                <a:ea typeface="Ubuntu"/>
                <a:cs typeface="Ubuntu"/>
                <a:sym typeface="Ubuntu"/>
              </a:defRPr>
            </a:lvl7pPr>
            <a:lvl8pPr lvl="7" rtl="0" algn="ctr">
              <a:spcBef>
                <a:spcPts val="1600"/>
              </a:spcBef>
              <a:spcAft>
                <a:spcPts val="0"/>
              </a:spcAft>
              <a:buSzPts val="2300"/>
              <a:buFont typeface="Ubuntu"/>
              <a:buNone/>
              <a:defRPr b="1" sz="2300">
                <a:latin typeface="Ubuntu"/>
                <a:ea typeface="Ubuntu"/>
                <a:cs typeface="Ubuntu"/>
                <a:sym typeface="Ubuntu"/>
              </a:defRPr>
            </a:lvl8pPr>
            <a:lvl9pPr lvl="8" rtl="0" algn="ctr">
              <a:spcBef>
                <a:spcPts val="1600"/>
              </a:spcBef>
              <a:spcAft>
                <a:spcPts val="1600"/>
              </a:spcAft>
              <a:buSzPts val="2300"/>
              <a:buFont typeface="Ubuntu"/>
              <a:buNone/>
              <a:defRPr b="1" sz="2300">
                <a:latin typeface="Ubuntu"/>
                <a:ea typeface="Ubuntu"/>
                <a:cs typeface="Ubuntu"/>
                <a:sym typeface="Ubuntu"/>
              </a:defRPr>
            </a:lvl9pPr>
          </a:lstStyle>
          <a:p/>
        </p:txBody>
      </p:sp>
      <p:sp>
        <p:nvSpPr>
          <p:cNvPr id="265" name="Google Shape;265;p16"/>
          <p:cNvSpPr txBox="1"/>
          <p:nvPr>
            <p:ph idx="2" type="subTitle"/>
          </p:nvPr>
        </p:nvSpPr>
        <p:spPr>
          <a:xfrm>
            <a:off x="3524750" y="2713025"/>
            <a:ext cx="2030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4"/>
              </a:buClr>
              <a:buSzPts val="1400"/>
              <a:buNone/>
              <a:defRPr sz="1400">
                <a:solidFill>
                  <a:schemeClr val="dk1"/>
                </a:solidFill>
                <a:latin typeface="Montserrat Medium"/>
                <a:ea typeface="Montserrat Medium"/>
                <a:cs typeface="Montserrat Medium"/>
                <a:sym typeface="Montserrat Medium"/>
              </a:defRPr>
            </a:lvl1pPr>
            <a:lvl2pPr lvl="1" rtl="0" algn="ctr">
              <a:spcBef>
                <a:spcPts val="0"/>
              </a:spcBef>
              <a:spcAft>
                <a:spcPts val="0"/>
              </a:spcAft>
              <a:buClr>
                <a:schemeClr val="accent4"/>
              </a:buClr>
              <a:buSzPts val="1400"/>
              <a:buNone/>
              <a:defRPr>
                <a:solidFill>
                  <a:schemeClr val="accent4"/>
                </a:solidFill>
              </a:defRPr>
            </a:lvl2pPr>
            <a:lvl3pPr lvl="2" rtl="0" algn="ctr">
              <a:spcBef>
                <a:spcPts val="1600"/>
              </a:spcBef>
              <a:spcAft>
                <a:spcPts val="0"/>
              </a:spcAft>
              <a:buClr>
                <a:schemeClr val="accent4"/>
              </a:buClr>
              <a:buSzPts val="1400"/>
              <a:buNone/>
              <a:defRPr>
                <a:solidFill>
                  <a:schemeClr val="accent4"/>
                </a:solidFill>
              </a:defRPr>
            </a:lvl3pPr>
            <a:lvl4pPr lvl="3" rtl="0" algn="ctr">
              <a:spcBef>
                <a:spcPts val="1600"/>
              </a:spcBef>
              <a:spcAft>
                <a:spcPts val="0"/>
              </a:spcAft>
              <a:buClr>
                <a:schemeClr val="accent4"/>
              </a:buClr>
              <a:buSzPts val="1400"/>
              <a:buNone/>
              <a:defRPr>
                <a:solidFill>
                  <a:schemeClr val="accent4"/>
                </a:solidFill>
              </a:defRPr>
            </a:lvl4pPr>
            <a:lvl5pPr lvl="4" rtl="0" algn="ctr">
              <a:spcBef>
                <a:spcPts val="1600"/>
              </a:spcBef>
              <a:spcAft>
                <a:spcPts val="0"/>
              </a:spcAft>
              <a:buClr>
                <a:schemeClr val="accent4"/>
              </a:buClr>
              <a:buSzPts val="1400"/>
              <a:buNone/>
              <a:defRPr>
                <a:solidFill>
                  <a:schemeClr val="accent4"/>
                </a:solidFill>
              </a:defRPr>
            </a:lvl5pPr>
            <a:lvl6pPr lvl="5" rtl="0" algn="ctr">
              <a:spcBef>
                <a:spcPts val="1600"/>
              </a:spcBef>
              <a:spcAft>
                <a:spcPts val="0"/>
              </a:spcAft>
              <a:buClr>
                <a:schemeClr val="accent4"/>
              </a:buClr>
              <a:buSzPts val="1400"/>
              <a:buNone/>
              <a:defRPr>
                <a:solidFill>
                  <a:schemeClr val="accent4"/>
                </a:solidFill>
              </a:defRPr>
            </a:lvl6pPr>
            <a:lvl7pPr lvl="6" rtl="0" algn="ctr">
              <a:spcBef>
                <a:spcPts val="1600"/>
              </a:spcBef>
              <a:spcAft>
                <a:spcPts val="0"/>
              </a:spcAft>
              <a:buClr>
                <a:schemeClr val="accent4"/>
              </a:buClr>
              <a:buSzPts val="1400"/>
              <a:buNone/>
              <a:defRPr>
                <a:solidFill>
                  <a:schemeClr val="accent4"/>
                </a:solidFill>
              </a:defRPr>
            </a:lvl7pPr>
            <a:lvl8pPr lvl="7" rtl="0" algn="ctr">
              <a:spcBef>
                <a:spcPts val="1600"/>
              </a:spcBef>
              <a:spcAft>
                <a:spcPts val="0"/>
              </a:spcAft>
              <a:buClr>
                <a:schemeClr val="accent4"/>
              </a:buClr>
              <a:buSzPts val="1400"/>
              <a:buNone/>
              <a:defRPr>
                <a:solidFill>
                  <a:schemeClr val="accent4"/>
                </a:solidFill>
              </a:defRPr>
            </a:lvl8pPr>
            <a:lvl9pPr lvl="8" rtl="0" algn="ctr">
              <a:spcBef>
                <a:spcPts val="1600"/>
              </a:spcBef>
              <a:spcAft>
                <a:spcPts val="1600"/>
              </a:spcAft>
              <a:buClr>
                <a:schemeClr val="accent4"/>
              </a:buClr>
              <a:buSzPts val="1400"/>
              <a:buNone/>
              <a:defRPr>
                <a:solidFill>
                  <a:schemeClr val="accent4"/>
                </a:solidFill>
              </a:defRPr>
            </a:lvl9pPr>
          </a:lstStyle>
          <a:p/>
        </p:txBody>
      </p:sp>
      <p:sp>
        <p:nvSpPr>
          <p:cNvPr id="266" name="Google Shape;266;p16"/>
          <p:cNvSpPr txBox="1"/>
          <p:nvPr>
            <p:ph idx="3" type="subTitle"/>
          </p:nvPr>
        </p:nvSpPr>
        <p:spPr>
          <a:xfrm>
            <a:off x="705675" y="2373013"/>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300"/>
              <a:buFont typeface="Ubuntu"/>
              <a:buNone/>
              <a:defRPr b="1" sz="1800">
                <a:latin typeface="Ubuntu"/>
                <a:ea typeface="Ubuntu"/>
                <a:cs typeface="Ubuntu"/>
                <a:sym typeface="Ubuntu"/>
              </a:defRPr>
            </a:lvl1pPr>
            <a:lvl2pPr lvl="1" rtl="0" algn="ctr">
              <a:spcBef>
                <a:spcPts val="0"/>
              </a:spcBef>
              <a:spcAft>
                <a:spcPts val="0"/>
              </a:spcAft>
              <a:buSzPts val="2300"/>
              <a:buFont typeface="Ubuntu"/>
              <a:buNone/>
              <a:defRPr b="1" sz="2300">
                <a:latin typeface="Ubuntu"/>
                <a:ea typeface="Ubuntu"/>
                <a:cs typeface="Ubuntu"/>
                <a:sym typeface="Ubuntu"/>
              </a:defRPr>
            </a:lvl2pPr>
            <a:lvl3pPr lvl="2" rtl="0" algn="ctr">
              <a:spcBef>
                <a:spcPts val="1600"/>
              </a:spcBef>
              <a:spcAft>
                <a:spcPts val="0"/>
              </a:spcAft>
              <a:buSzPts val="2300"/>
              <a:buFont typeface="Ubuntu"/>
              <a:buNone/>
              <a:defRPr b="1" sz="2300">
                <a:latin typeface="Ubuntu"/>
                <a:ea typeface="Ubuntu"/>
                <a:cs typeface="Ubuntu"/>
                <a:sym typeface="Ubuntu"/>
              </a:defRPr>
            </a:lvl3pPr>
            <a:lvl4pPr lvl="3" rtl="0" algn="ctr">
              <a:spcBef>
                <a:spcPts val="1600"/>
              </a:spcBef>
              <a:spcAft>
                <a:spcPts val="0"/>
              </a:spcAft>
              <a:buSzPts val="2300"/>
              <a:buFont typeface="Ubuntu"/>
              <a:buNone/>
              <a:defRPr b="1" sz="2300">
                <a:latin typeface="Ubuntu"/>
                <a:ea typeface="Ubuntu"/>
                <a:cs typeface="Ubuntu"/>
                <a:sym typeface="Ubuntu"/>
              </a:defRPr>
            </a:lvl4pPr>
            <a:lvl5pPr lvl="4" rtl="0" algn="ctr">
              <a:spcBef>
                <a:spcPts val="1600"/>
              </a:spcBef>
              <a:spcAft>
                <a:spcPts val="0"/>
              </a:spcAft>
              <a:buSzPts val="2300"/>
              <a:buFont typeface="Ubuntu"/>
              <a:buNone/>
              <a:defRPr b="1" sz="2300">
                <a:latin typeface="Ubuntu"/>
                <a:ea typeface="Ubuntu"/>
                <a:cs typeface="Ubuntu"/>
                <a:sym typeface="Ubuntu"/>
              </a:defRPr>
            </a:lvl5pPr>
            <a:lvl6pPr lvl="5" rtl="0" algn="ctr">
              <a:spcBef>
                <a:spcPts val="1600"/>
              </a:spcBef>
              <a:spcAft>
                <a:spcPts val="0"/>
              </a:spcAft>
              <a:buSzPts val="2300"/>
              <a:buFont typeface="Ubuntu"/>
              <a:buNone/>
              <a:defRPr b="1" sz="2300">
                <a:latin typeface="Ubuntu"/>
                <a:ea typeface="Ubuntu"/>
                <a:cs typeface="Ubuntu"/>
                <a:sym typeface="Ubuntu"/>
              </a:defRPr>
            </a:lvl6pPr>
            <a:lvl7pPr lvl="6" rtl="0" algn="ctr">
              <a:spcBef>
                <a:spcPts val="1600"/>
              </a:spcBef>
              <a:spcAft>
                <a:spcPts val="0"/>
              </a:spcAft>
              <a:buSzPts val="2300"/>
              <a:buFont typeface="Ubuntu"/>
              <a:buNone/>
              <a:defRPr b="1" sz="2300">
                <a:latin typeface="Ubuntu"/>
                <a:ea typeface="Ubuntu"/>
                <a:cs typeface="Ubuntu"/>
                <a:sym typeface="Ubuntu"/>
              </a:defRPr>
            </a:lvl7pPr>
            <a:lvl8pPr lvl="7" rtl="0" algn="ctr">
              <a:spcBef>
                <a:spcPts val="1600"/>
              </a:spcBef>
              <a:spcAft>
                <a:spcPts val="0"/>
              </a:spcAft>
              <a:buSzPts val="2300"/>
              <a:buFont typeface="Ubuntu"/>
              <a:buNone/>
              <a:defRPr b="1" sz="2300">
                <a:latin typeface="Ubuntu"/>
                <a:ea typeface="Ubuntu"/>
                <a:cs typeface="Ubuntu"/>
                <a:sym typeface="Ubuntu"/>
              </a:defRPr>
            </a:lvl8pPr>
            <a:lvl9pPr lvl="8" rtl="0" algn="ctr">
              <a:spcBef>
                <a:spcPts val="1600"/>
              </a:spcBef>
              <a:spcAft>
                <a:spcPts val="1600"/>
              </a:spcAft>
              <a:buSzPts val="2300"/>
              <a:buFont typeface="Ubuntu"/>
              <a:buNone/>
              <a:defRPr b="1" sz="2300">
                <a:latin typeface="Ubuntu"/>
                <a:ea typeface="Ubuntu"/>
                <a:cs typeface="Ubuntu"/>
                <a:sym typeface="Ubuntu"/>
              </a:defRPr>
            </a:lvl9pPr>
          </a:lstStyle>
          <a:p/>
        </p:txBody>
      </p:sp>
      <p:sp>
        <p:nvSpPr>
          <p:cNvPr id="267" name="Google Shape;267;p16"/>
          <p:cNvSpPr txBox="1"/>
          <p:nvPr>
            <p:ph idx="4" type="subTitle"/>
          </p:nvPr>
        </p:nvSpPr>
        <p:spPr>
          <a:xfrm>
            <a:off x="848675" y="2713025"/>
            <a:ext cx="2030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4"/>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1600"/>
              </a:spcBef>
              <a:spcAft>
                <a:spcPts val="0"/>
              </a:spcAft>
              <a:buClr>
                <a:schemeClr val="accent4"/>
              </a:buClr>
              <a:buSzPts val="1400"/>
              <a:buNone/>
              <a:defRPr>
                <a:solidFill>
                  <a:schemeClr val="accent4"/>
                </a:solidFill>
              </a:defRPr>
            </a:lvl3pPr>
            <a:lvl4pPr lvl="3" rtl="0" algn="ctr">
              <a:spcBef>
                <a:spcPts val="1600"/>
              </a:spcBef>
              <a:spcAft>
                <a:spcPts val="0"/>
              </a:spcAft>
              <a:buClr>
                <a:schemeClr val="accent4"/>
              </a:buClr>
              <a:buSzPts val="1400"/>
              <a:buNone/>
              <a:defRPr>
                <a:solidFill>
                  <a:schemeClr val="accent4"/>
                </a:solidFill>
              </a:defRPr>
            </a:lvl4pPr>
            <a:lvl5pPr lvl="4" rtl="0" algn="ctr">
              <a:spcBef>
                <a:spcPts val="1600"/>
              </a:spcBef>
              <a:spcAft>
                <a:spcPts val="0"/>
              </a:spcAft>
              <a:buClr>
                <a:schemeClr val="accent4"/>
              </a:buClr>
              <a:buSzPts val="1400"/>
              <a:buNone/>
              <a:defRPr>
                <a:solidFill>
                  <a:schemeClr val="accent4"/>
                </a:solidFill>
              </a:defRPr>
            </a:lvl5pPr>
            <a:lvl6pPr lvl="5" rtl="0" algn="ctr">
              <a:spcBef>
                <a:spcPts val="1600"/>
              </a:spcBef>
              <a:spcAft>
                <a:spcPts val="0"/>
              </a:spcAft>
              <a:buClr>
                <a:schemeClr val="accent4"/>
              </a:buClr>
              <a:buSzPts val="1400"/>
              <a:buNone/>
              <a:defRPr>
                <a:solidFill>
                  <a:schemeClr val="accent4"/>
                </a:solidFill>
              </a:defRPr>
            </a:lvl6pPr>
            <a:lvl7pPr lvl="6" rtl="0" algn="ctr">
              <a:spcBef>
                <a:spcPts val="1600"/>
              </a:spcBef>
              <a:spcAft>
                <a:spcPts val="0"/>
              </a:spcAft>
              <a:buClr>
                <a:schemeClr val="accent4"/>
              </a:buClr>
              <a:buSzPts val="1400"/>
              <a:buNone/>
              <a:defRPr>
                <a:solidFill>
                  <a:schemeClr val="accent4"/>
                </a:solidFill>
              </a:defRPr>
            </a:lvl7pPr>
            <a:lvl8pPr lvl="7" rtl="0" algn="ctr">
              <a:spcBef>
                <a:spcPts val="1600"/>
              </a:spcBef>
              <a:spcAft>
                <a:spcPts val="0"/>
              </a:spcAft>
              <a:buClr>
                <a:schemeClr val="accent4"/>
              </a:buClr>
              <a:buSzPts val="1400"/>
              <a:buNone/>
              <a:defRPr>
                <a:solidFill>
                  <a:schemeClr val="accent4"/>
                </a:solidFill>
              </a:defRPr>
            </a:lvl8pPr>
            <a:lvl9pPr lvl="8" rtl="0" algn="ctr">
              <a:spcBef>
                <a:spcPts val="1600"/>
              </a:spcBef>
              <a:spcAft>
                <a:spcPts val="1600"/>
              </a:spcAft>
              <a:buClr>
                <a:schemeClr val="accent4"/>
              </a:buClr>
              <a:buSzPts val="1400"/>
              <a:buNone/>
              <a:defRPr>
                <a:solidFill>
                  <a:schemeClr val="accent4"/>
                </a:solidFill>
              </a:defRPr>
            </a:lvl9pPr>
          </a:lstStyle>
          <a:p/>
        </p:txBody>
      </p:sp>
      <p:sp>
        <p:nvSpPr>
          <p:cNvPr id="268" name="Google Shape;268;p16"/>
          <p:cNvSpPr txBox="1"/>
          <p:nvPr>
            <p:ph idx="5" type="subTitle"/>
          </p:nvPr>
        </p:nvSpPr>
        <p:spPr>
          <a:xfrm>
            <a:off x="6122325" y="2373013"/>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300"/>
              <a:buFont typeface="Ubuntu"/>
              <a:buNone/>
              <a:defRPr b="1" sz="1800">
                <a:latin typeface="Ubuntu"/>
                <a:ea typeface="Ubuntu"/>
                <a:cs typeface="Ubuntu"/>
                <a:sym typeface="Ubuntu"/>
              </a:defRPr>
            </a:lvl1pPr>
            <a:lvl2pPr lvl="1" rtl="0" algn="ctr">
              <a:spcBef>
                <a:spcPts val="0"/>
              </a:spcBef>
              <a:spcAft>
                <a:spcPts val="0"/>
              </a:spcAft>
              <a:buSzPts val="2300"/>
              <a:buFont typeface="Ubuntu"/>
              <a:buNone/>
              <a:defRPr b="1" sz="2300">
                <a:latin typeface="Ubuntu"/>
                <a:ea typeface="Ubuntu"/>
                <a:cs typeface="Ubuntu"/>
                <a:sym typeface="Ubuntu"/>
              </a:defRPr>
            </a:lvl2pPr>
            <a:lvl3pPr lvl="2" rtl="0" algn="ctr">
              <a:spcBef>
                <a:spcPts val="1600"/>
              </a:spcBef>
              <a:spcAft>
                <a:spcPts val="0"/>
              </a:spcAft>
              <a:buSzPts val="2300"/>
              <a:buFont typeface="Ubuntu"/>
              <a:buNone/>
              <a:defRPr b="1" sz="2300">
                <a:latin typeface="Ubuntu"/>
                <a:ea typeface="Ubuntu"/>
                <a:cs typeface="Ubuntu"/>
                <a:sym typeface="Ubuntu"/>
              </a:defRPr>
            </a:lvl3pPr>
            <a:lvl4pPr lvl="3" rtl="0" algn="ctr">
              <a:spcBef>
                <a:spcPts val="1600"/>
              </a:spcBef>
              <a:spcAft>
                <a:spcPts val="0"/>
              </a:spcAft>
              <a:buSzPts val="2300"/>
              <a:buFont typeface="Ubuntu"/>
              <a:buNone/>
              <a:defRPr b="1" sz="2300">
                <a:latin typeface="Ubuntu"/>
                <a:ea typeface="Ubuntu"/>
                <a:cs typeface="Ubuntu"/>
                <a:sym typeface="Ubuntu"/>
              </a:defRPr>
            </a:lvl4pPr>
            <a:lvl5pPr lvl="4" rtl="0" algn="ctr">
              <a:spcBef>
                <a:spcPts val="1600"/>
              </a:spcBef>
              <a:spcAft>
                <a:spcPts val="0"/>
              </a:spcAft>
              <a:buSzPts val="2300"/>
              <a:buFont typeface="Ubuntu"/>
              <a:buNone/>
              <a:defRPr b="1" sz="2300">
                <a:latin typeface="Ubuntu"/>
                <a:ea typeface="Ubuntu"/>
                <a:cs typeface="Ubuntu"/>
                <a:sym typeface="Ubuntu"/>
              </a:defRPr>
            </a:lvl5pPr>
            <a:lvl6pPr lvl="5" rtl="0" algn="ctr">
              <a:spcBef>
                <a:spcPts val="1600"/>
              </a:spcBef>
              <a:spcAft>
                <a:spcPts val="0"/>
              </a:spcAft>
              <a:buSzPts val="2300"/>
              <a:buFont typeface="Ubuntu"/>
              <a:buNone/>
              <a:defRPr b="1" sz="2300">
                <a:latin typeface="Ubuntu"/>
                <a:ea typeface="Ubuntu"/>
                <a:cs typeface="Ubuntu"/>
                <a:sym typeface="Ubuntu"/>
              </a:defRPr>
            </a:lvl6pPr>
            <a:lvl7pPr lvl="6" rtl="0" algn="ctr">
              <a:spcBef>
                <a:spcPts val="1600"/>
              </a:spcBef>
              <a:spcAft>
                <a:spcPts val="0"/>
              </a:spcAft>
              <a:buSzPts val="2300"/>
              <a:buFont typeface="Ubuntu"/>
              <a:buNone/>
              <a:defRPr b="1" sz="2300">
                <a:latin typeface="Ubuntu"/>
                <a:ea typeface="Ubuntu"/>
                <a:cs typeface="Ubuntu"/>
                <a:sym typeface="Ubuntu"/>
              </a:defRPr>
            </a:lvl7pPr>
            <a:lvl8pPr lvl="7" rtl="0" algn="ctr">
              <a:spcBef>
                <a:spcPts val="1600"/>
              </a:spcBef>
              <a:spcAft>
                <a:spcPts val="0"/>
              </a:spcAft>
              <a:buSzPts val="2300"/>
              <a:buFont typeface="Ubuntu"/>
              <a:buNone/>
              <a:defRPr b="1" sz="2300">
                <a:latin typeface="Ubuntu"/>
                <a:ea typeface="Ubuntu"/>
                <a:cs typeface="Ubuntu"/>
                <a:sym typeface="Ubuntu"/>
              </a:defRPr>
            </a:lvl8pPr>
            <a:lvl9pPr lvl="8" rtl="0" algn="ctr">
              <a:spcBef>
                <a:spcPts val="1600"/>
              </a:spcBef>
              <a:spcAft>
                <a:spcPts val="1600"/>
              </a:spcAft>
              <a:buSzPts val="2300"/>
              <a:buFont typeface="Ubuntu"/>
              <a:buNone/>
              <a:defRPr b="1" sz="2300">
                <a:latin typeface="Ubuntu"/>
                <a:ea typeface="Ubuntu"/>
                <a:cs typeface="Ubuntu"/>
                <a:sym typeface="Ubuntu"/>
              </a:defRPr>
            </a:lvl9pPr>
          </a:lstStyle>
          <a:p/>
        </p:txBody>
      </p:sp>
      <p:sp>
        <p:nvSpPr>
          <p:cNvPr id="269" name="Google Shape;269;p16"/>
          <p:cNvSpPr txBox="1"/>
          <p:nvPr>
            <p:ph idx="6" type="subTitle"/>
          </p:nvPr>
        </p:nvSpPr>
        <p:spPr>
          <a:xfrm>
            <a:off x="6233025" y="2713025"/>
            <a:ext cx="2030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4"/>
              </a:buClr>
              <a:buSzPts val="1400"/>
              <a:buNone/>
              <a:defRPr sz="1400">
                <a:solidFill>
                  <a:schemeClr val="dk1"/>
                </a:solidFill>
                <a:latin typeface="Montserrat Medium"/>
                <a:ea typeface="Montserrat Medium"/>
                <a:cs typeface="Montserrat Medium"/>
                <a:sym typeface="Montserrat Medium"/>
              </a:defRPr>
            </a:lvl1pPr>
            <a:lvl2pPr lvl="1" rtl="0" algn="ctr">
              <a:spcBef>
                <a:spcPts val="0"/>
              </a:spcBef>
              <a:spcAft>
                <a:spcPts val="0"/>
              </a:spcAft>
              <a:buClr>
                <a:schemeClr val="accent4"/>
              </a:buClr>
              <a:buSzPts val="1400"/>
              <a:buNone/>
              <a:defRPr>
                <a:solidFill>
                  <a:schemeClr val="accent4"/>
                </a:solidFill>
              </a:defRPr>
            </a:lvl2pPr>
            <a:lvl3pPr lvl="2" rtl="0" algn="ctr">
              <a:spcBef>
                <a:spcPts val="1600"/>
              </a:spcBef>
              <a:spcAft>
                <a:spcPts val="0"/>
              </a:spcAft>
              <a:buClr>
                <a:schemeClr val="accent4"/>
              </a:buClr>
              <a:buSzPts val="1400"/>
              <a:buNone/>
              <a:defRPr>
                <a:solidFill>
                  <a:schemeClr val="accent4"/>
                </a:solidFill>
              </a:defRPr>
            </a:lvl3pPr>
            <a:lvl4pPr lvl="3" rtl="0" algn="ctr">
              <a:spcBef>
                <a:spcPts val="1600"/>
              </a:spcBef>
              <a:spcAft>
                <a:spcPts val="0"/>
              </a:spcAft>
              <a:buClr>
                <a:schemeClr val="accent4"/>
              </a:buClr>
              <a:buSzPts val="1400"/>
              <a:buNone/>
              <a:defRPr>
                <a:solidFill>
                  <a:schemeClr val="accent4"/>
                </a:solidFill>
              </a:defRPr>
            </a:lvl4pPr>
            <a:lvl5pPr lvl="4" rtl="0" algn="ctr">
              <a:spcBef>
                <a:spcPts val="1600"/>
              </a:spcBef>
              <a:spcAft>
                <a:spcPts val="0"/>
              </a:spcAft>
              <a:buClr>
                <a:schemeClr val="accent4"/>
              </a:buClr>
              <a:buSzPts val="1400"/>
              <a:buNone/>
              <a:defRPr>
                <a:solidFill>
                  <a:schemeClr val="accent4"/>
                </a:solidFill>
              </a:defRPr>
            </a:lvl5pPr>
            <a:lvl6pPr lvl="5" rtl="0" algn="ctr">
              <a:spcBef>
                <a:spcPts val="1600"/>
              </a:spcBef>
              <a:spcAft>
                <a:spcPts val="0"/>
              </a:spcAft>
              <a:buClr>
                <a:schemeClr val="accent4"/>
              </a:buClr>
              <a:buSzPts val="1400"/>
              <a:buNone/>
              <a:defRPr>
                <a:solidFill>
                  <a:schemeClr val="accent4"/>
                </a:solidFill>
              </a:defRPr>
            </a:lvl6pPr>
            <a:lvl7pPr lvl="6" rtl="0" algn="ctr">
              <a:spcBef>
                <a:spcPts val="1600"/>
              </a:spcBef>
              <a:spcAft>
                <a:spcPts val="0"/>
              </a:spcAft>
              <a:buClr>
                <a:schemeClr val="accent4"/>
              </a:buClr>
              <a:buSzPts val="1400"/>
              <a:buNone/>
              <a:defRPr>
                <a:solidFill>
                  <a:schemeClr val="accent4"/>
                </a:solidFill>
              </a:defRPr>
            </a:lvl7pPr>
            <a:lvl8pPr lvl="7" rtl="0" algn="ctr">
              <a:spcBef>
                <a:spcPts val="1600"/>
              </a:spcBef>
              <a:spcAft>
                <a:spcPts val="0"/>
              </a:spcAft>
              <a:buClr>
                <a:schemeClr val="accent4"/>
              </a:buClr>
              <a:buSzPts val="1400"/>
              <a:buNone/>
              <a:defRPr>
                <a:solidFill>
                  <a:schemeClr val="accent4"/>
                </a:solidFill>
              </a:defRPr>
            </a:lvl8pPr>
            <a:lvl9pPr lvl="8" rtl="0" algn="ctr">
              <a:spcBef>
                <a:spcPts val="1600"/>
              </a:spcBef>
              <a:spcAft>
                <a:spcPts val="1600"/>
              </a:spcAft>
              <a:buClr>
                <a:schemeClr val="accent4"/>
              </a:buClr>
              <a:buSzPts val="1400"/>
              <a:buNone/>
              <a:defRPr>
                <a:solidFill>
                  <a:schemeClr val="accent4"/>
                </a:solidFill>
              </a:defRPr>
            </a:lvl9pPr>
          </a:lstStyle>
          <a:p/>
        </p:txBody>
      </p:sp>
      <p:sp>
        <p:nvSpPr>
          <p:cNvPr id="270" name="Google Shape;270;p16"/>
          <p:cNvSpPr/>
          <p:nvPr/>
        </p:nvSpPr>
        <p:spPr>
          <a:xfrm flipH="1" rot="5400000">
            <a:off x="6996913" y="3066922"/>
            <a:ext cx="1729246" cy="2155859"/>
          </a:xfrm>
          <a:custGeom>
            <a:rect b="b" l="l" r="r" t="t"/>
            <a:pathLst>
              <a:path extrusionOk="0" fill="none" h="111342" w="89309">
                <a:moveTo>
                  <a:pt x="0" y="99453"/>
                </a:moveTo>
                <a:lnTo>
                  <a:pt x="35665" y="63818"/>
                </a:lnTo>
                <a:lnTo>
                  <a:pt x="41668" y="69674"/>
                </a:lnTo>
                <a:lnTo>
                  <a:pt x="17862" y="93479"/>
                </a:lnTo>
                <a:lnTo>
                  <a:pt x="35783" y="111341"/>
                </a:lnTo>
                <a:lnTo>
                  <a:pt x="41786" y="105427"/>
                </a:lnTo>
                <a:lnTo>
                  <a:pt x="29780" y="93479"/>
                </a:lnTo>
                <a:lnTo>
                  <a:pt x="89309" y="33980"/>
                </a:lnTo>
                <a:lnTo>
                  <a:pt x="55242" y="1"/>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6"/>
          <p:cNvSpPr/>
          <p:nvPr/>
        </p:nvSpPr>
        <p:spPr>
          <a:xfrm flipH="1" rot="5400000">
            <a:off x="8148120" y="4218129"/>
            <a:ext cx="809662" cy="773028"/>
          </a:xfrm>
          <a:custGeom>
            <a:rect b="b" l="l" r="r" t="t"/>
            <a:pathLst>
              <a:path extrusionOk="0" fill="none" h="39924" w="41816">
                <a:moveTo>
                  <a:pt x="0" y="16118"/>
                </a:moveTo>
                <a:lnTo>
                  <a:pt x="23836" y="39924"/>
                </a:lnTo>
                <a:lnTo>
                  <a:pt x="41816" y="22180"/>
                </a:lnTo>
                <a:lnTo>
                  <a:pt x="35724" y="16118"/>
                </a:lnTo>
                <a:lnTo>
                  <a:pt x="23806" y="28006"/>
                </a:lnTo>
                <a:lnTo>
                  <a:pt x="11918" y="16118"/>
                </a:lnTo>
                <a:lnTo>
                  <a:pt x="28272" y="1"/>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6"/>
          <p:cNvSpPr/>
          <p:nvPr/>
        </p:nvSpPr>
        <p:spPr>
          <a:xfrm flipH="1" rot="5400000">
            <a:off x="8001827" y="3440823"/>
            <a:ext cx="870925" cy="1004352"/>
          </a:xfrm>
          <a:custGeom>
            <a:rect b="b" l="l" r="r" t="t"/>
            <a:pathLst>
              <a:path extrusionOk="0" fill="none" h="51871" w="44980">
                <a:moveTo>
                  <a:pt x="0" y="1066"/>
                </a:moveTo>
                <a:lnTo>
                  <a:pt x="32885" y="33980"/>
                </a:lnTo>
                <a:lnTo>
                  <a:pt x="20996" y="45868"/>
                </a:lnTo>
                <a:lnTo>
                  <a:pt x="26970" y="51871"/>
                </a:lnTo>
                <a:lnTo>
                  <a:pt x="44980" y="34127"/>
                </a:lnTo>
                <a:lnTo>
                  <a:pt x="10971" y="1"/>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6"/>
          <p:cNvSpPr/>
          <p:nvPr/>
        </p:nvSpPr>
        <p:spPr>
          <a:xfrm flipH="1" rot="5400000">
            <a:off x="7589254" y="4432288"/>
            <a:ext cx="462105" cy="691144"/>
          </a:xfrm>
          <a:custGeom>
            <a:rect b="b" l="l" r="r" t="t"/>
            <a:pathLst>
              <a:path extrusionOk="0" fill="none" h="35695" w="23866">
                <a:moveTo>
                  <a:pt x="1" y="0"/>
                </a:moveTo>
                <a:lnTo>
                  <a:pt x="23866" y="23865"/>
                </a:lnTo>
                <a:lnTo>
                  <a:pt x="17833" y="29721"/>
                </a:lnTo>
                <a:lnTo>
                  <a:pt x="11919" y="23717"/>
                </a:lnTo>
                <a:lnTo>
                  <a:pt x="1" y="35694"/>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6"/>
          <p:cNvSpPr/>
          <p:nvPr/>
        </p:nvSpPr>
        <p:spPr>
          <a:xfrm flipH="1" rot="5400000">
            <a:off x="7531427" y="4143681"/>
            <a:ext cx="1038140" cy="693449"/>
          </a:xfrm>
          <a:custGeom>
            <a:rect b="b" l="l" r="r" t="t"/>
            <a:pathLst>
              <a:path extrusionOk="0" fill="none" h="35814" w="53616">
                <a:moveTo>
                  <a:pt x="0" y="1"/>
                </a:moveTo>
                <a:lnTo>
                  <a:pt x="23895" y="23866"/>
                </a:lnTo>
                <a:lnTo>
                  <a:pt x="47612" y="1"/>
                </a:lnTo>
                <a:lnTo>
                  <a:pt x="53585" y="5975"/>
                </a:lnTo>
                <a:lnTo>
                  <a:pt x="35753" y="23866"/>
                </a:lnTo>
                <a:lnTo>
                  <a:pt x="47671" y="35813"/>
                </a:lnTo>
                <a:lnTo>
                  <a:pt x="53615" y="29810"/>
                </a:lnTo>
                <a:lnTo>
                  <a:pt x="47671" y="23866"/>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6"/>
          <p:cNvSpPr/>
          <p:nvPr/>
        </p:nvSpPr>
        <p:spPr>
          <a:xfrm flipH="1" rot="5400000">
            <a:off x="6317817" y="3736303"/>
            <a:ext cx="1501368" cy="1043852"/>
          </a:xfrm>
          <a:custGeom>
            <a:rect b="b" l="l" r="r" t="t"/>
            <a:pathLst>
              <a:path extrusionOk="0" fill="none" h="53911" w="77540">
                <a:moveTo>
                  <a:pt x="1" y="41698"/>
                </a:moveTo>
                <a:lnTo>
                  <a:pt x="11919" y="29839"/>
                </a:lnTo>
                <a:lnTo>
                  <a:pt x="35872" y="53911"/>
                </a:lnTo>
                <a:lnTo>
                  <a:pt x="77540" y="11741"/>
                </a:lnTo>
                <a:lnTo>
                  <a:pt x="65445" y="1"/>
                </a:lnTo>
                <a:lnTo>
                  <a:pt x="41639" y="23806"/>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6"/>
          <p:cNvSpPr/>
          <p:nvPr/>
        </p:nvSpPr>
        <p:spPr>
          <a:xfrm flipH="1" rot="5400000">
            <a:off x="6320966" y="4547950"/>
            <a:ext cx="462667" cy="460382"/>
          </a:xfrm>
          <a:custGeom>
            <a:rect b="b" l="l" r="r" t="t"/>
            <a:pathLst>
              <a:path extrusionOk="0" fill="none" h="23777" w="23895">
                <a:moveTo>
                  <a:pt x="0" y="11859"/>
                </a:moveTo>
                <a:lnTo>
                  <a:pt x="11948" y="0"/>
                </a:lnTo>
                <a:lnTo>
                  <a:pt x="23895" y="11947"/>
                </a:lnTo>
                <a:lnTo>
                  <a:pt x="17862" y="17803"/>
                </a:lnTo>
                <a:lnTo>
                  <a:pt x="11888" y="11800"/>
                </a:lnTo>
                <a:lnTo>
                  <a:pt x="0" y="23776"/>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6"/>
          <p:cNvSpPr/>
          <p:nvPr/>
        </p:nvSpPr>
        <p:spPr>
          <a:xfrm flipH="1" rot="5400000">
            <a:off x="7011799" y="3739728"/>
            <a:ext cx="345872" cy="349861"/>
          </a:xfrm>
          <a:custGeom>
            <a:rect b="b" l="l" r="r" t="t"/>
            <a:pathLst>
              <a:path extrusionOk="0" fill="none" h="18069" w="17863">
                <a:moveTo>
                  <a:pt x="1" y="18069"/>
                </a:moveTo>
                <a:lnTo>
                  <a:pt x="17863" y="0"/>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6"/>
          <p:cNvSpPr/>
          <p:nvPr/>
        </p:nvSpPr>
        <p:spPr>
          <a:xfrm flipH="1" rot="5400000">
            <a:off x="7244555" y="4778713"/>
            <a:ext cx="229639" cy="230762"/>
          </a:xfrm>
          <a:custGeom>
            <a:rect b="b" l="l" r="r" t="t"/>
            <a:pathLst>
              <a:path extrusionOk="0" fill="none" h="11918" w="11860">
                <a:moveTo>
                  <a:pt x="11859" y="0"/>
                </a:moveTo>
                <a:lnTo>
                  <a:pt x="1" y="11918"/>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6"/>
          <p:cNvSpPr/>
          <p:nvPr/>
        </p:nvSpPr>
        <p:spPr>
          <a:xfrm flipH="1" rot="5400000">
            <a:off x="5688540" y="4259652"/>
            <a:ext cx="691144" cy="807378"/>
          </a:xfrm>
          <a:custGeom>
            <a:rect b="b" l="l" r="r" t="t"/>
            <a:pathLst>
              <a:path extrusionOk="0" fill="none" h="41698" w="35695">
                <a:moveTo>
                  <a:pt x="1" y="17892"/>
                </a:moveTo>
                <a:lnTo>
                  <a:pt x="11919" y="6004"/>
                </a:lnTo>
                <a:lnTo>
                  <a:pt x="17863" y="11948"/>
                </a:lnTo>
                <a:lnTo>
                  <a:pt x="29751" y="1"/>
                </a:lnTo>
                <a:lnTo>
                  <a:pt x="35695" y="5974"/>
                </a:lnTo>
                <a:lnTo>
                  <a:pt x="1" y="41698"/>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6"/>
          <p:cNvSpPr/>
          <p:nvPr/>
        </p:nvSpPr>
        <p:spPr>
          <a:xfrm flipH="1" rot="5400000">
            <a:off x="5342116" y="3913228"/>
            <a:ext cx="1153231" cy="1038140"/>
          </a:xfrm>
          <a:custGeom>
            <a:rect b="b" l="l" r="r" t="t"/>
            <a:pathLst>
              <a:path extrusionOk="0" fill="none" h="53616" w="59560">
                <a:moveTo>
                  <a:pt x="41639" y="1"/>
                </a:moveTo>
                <a:lnTo>
                  <a:pt x="59560" y="17922"/>
                </a:lnTo>
                <a:lnTo>
                  <a:pt x="53556" y="23807"/>
                </a:lnTo>
                <a:lnTo>
                  <a:pt x="41639" y="11918"/>
                </a:lnTo>
                <a:lnTo>
                  <a:pt x="1" y="53615"/>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6"/>
          <p:cNvSpPr/>
          <p:nvPr/>
        </p:nvSpPr>
        <p:spPr>
          <a:xfrm flipH="1" rot="5400000">
            <a:off x="5299171" y="3754603"/>
            <a:ext cx="689421" cy="665954"/>
          </a:xfrm>
          <a:custGeom>
            <a:rect b="b" l="l" r="r" t="t"/>
            <a:pathLst>
              <a:path extrusionOk="0" fill="none" h="34394" w="35606">
                <a:moveTo>
                  <a:pt x="0" y="11977"/>
                </a:moveTo>
                <a:lnTo>
                  <a:pt x="11859" y="1"/>
                </a:lnTo>
                <a:lnTo>
                  <a:pt x="35605" y="23777"/>
                </a:lnTo>
                <a:lnTo>
                  <a:pt x="25314" y="34393"/>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6"/>
          <p:cNvSpPr/>
          <p:nvPr/>
        </p:nvSpPr>
        <p:spPr>
          <a:xfrm flipH="1" rot="5400000">
            <a:off x="5081296" y="4200382"/>
            <a:ext cx="894412" cy="435192"/>
          </a:xfrm>
          <a:custGeom>
            <a:rect b="b" l="l" r="r" t="t"/>
            <a:pathLst>
              <a:path extrusionOk="0" fill="none" h="22476" w="46193">
                <a:moveTo>
                  <a:pt x="46193" y="11859"/>
                </a:moveTo>
                <a:lnTo>
                  <a:pt x="34216" y="0"/>
                </a:lnTo>
                <a:lnTo>
                  <a:pt x="22357" y="12125"/>
                </a:lnTo>
                <a:lnTo>
                  <a:pt x="16443" y="6092"/>
                </a:lnTo>
                <a:lnTo>
                  <a:pt x="1" y="22475"/>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6"/>
          <p:cNvSpPr/>
          <p:nvPr/>
        </p:nvSpPr>
        <p:spPr>
          <a:xfrm flipH="1" rot="5400000">
            <a:off x="4651556" y="4086714"/>
            <a:ext cx="691144" cy="807378"/>
          </a:xfrm>
          <a:custGeom>
            <a:rect b="b" l="l" r="r" t="t"/>
            <a:pathLst>
              <a:path extrusionOk="0" fill="none" h="41698" w="35695">
                <a:moveTo>
                  <a:pt x="1" y="17892"/>
                </a:moveTo>
                <a:lnTo>
                  <a:pt x="11919" y="6004"/>
                </a:lnTo>
                <a:lnTo>
                  <a:pt x="17863" y="11948"/>
                </a:lnTo>
                <a:lnTo>
                  <a:pt x="29751" y="1"/>
                </a:lnTo>
                <a:lnTo>
                  <a:pt x="35695" y="5974"/>
                </a:lnTo>
                <a:lnTo>
                  <a:pt x="1" y="41698"/>
                </a:lnTo>
              </a:path>
            </a:pathLst>
          </a:custGeom>
          <a:noFill/>
          <a:ln cap="rnd" cmpd="sng" w="369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6"/>
          <p:cNvSpPr/>
          <p:nvPr/>
        </p:nvSpPr>
        <p:spPr>
          <a:xfrm flipH="1" rot="5400000">
            <a:off x="3902195" y="4218129"/>
            <a:ext cx="809662" cy="773028"/>
          </a:xfrm>
          <a:custGeom>
            <a:rect b="b" l="l" r="r" t="t"/>
            <a:pathLst>
              <a:path extrusionOk="0" fill="none" h="39924" w="41816">
                <a:moveTo>
                  <a:pt x="0" y="16118"/>
                </a:moveTo>
                <a:lnTo>
                  <a:pt x="23836" y="39924"/>
                </a:lnTo>
                <a:lnTo>
                  <a:pt x="41816" y="22180"/>
                </a:lnTo>
                <a:lnTo>
                  <a:pt x="35724" y="16118"/>
                </a:lnTo>
                <a:lnTo>
                  <a:pt x="23806" y="28006"/>
                </a:lnTo>
                <a:lnTo>
                  <a:pt x="11918" y="16118"/>
                </a:lnTo>
                <a:lnTo>
                  <a:pt x="28272" y="1"/>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6"/>
          <p:cNvSpPr/>
          <p:nvPr/>
        </p:nvSpPr>
        <p:spPr>
          <a:xfrm flipH="1" rot="5400000">
            <a:off x="3755902" y="3440823"/>
            <a:ext cx="870925" cy="1004352"/>
          </a:xfrm>
          <a:custGeom>
            <a:rect b="b" l="l" r="r" t="t"/>
            <a:pathLst>
              <a:path extrusionOk="0" fill="none" h="51871" w="44980">
                <a:moveTo>
                  <a:pt x="0" y="1066"/>
                </a:moveTo>
                <a:lnTo>
                  <a:pt x="32885" y="33980"/>
                </a:lnTo>
                <a:lnTo>
                  <a:pt x="20996" y="45868"/>
                </a:lnTo>
                <a:lnTo>
                  <a:pt x="26970" y="51871"/>
                </a:lnTo>
                <a:lnTo>
                  <a:pt x="44980" y="34127"/>
                </a:lnTo>
                <a:lnTo>
                  <a:pt x="10971" y="1"/>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6"/>
          <p:cNvSpPr/>
          <p:nvPr/>
        </p:nvSpPr>
        <p:spPr>
          <a:xfrm flipH="1" rot="5400000">
            <a:off x="3343329" y="4432288"/>
            <a:ext cx="462105" cy="691144"/>
          </a:xfrm>
          <a:custGeom>
            <a:rect b="b" l="l" r="r" t="t"/>
            <a:pathLst>
              <a:path extrusionOk="0" fill="none" h="35695" w="23866">
                <a:moveTo>
                  <a:pt x="1" y="0"/>
                </a:moveTo>
                <a:lnTo>
                  <a:pt x="23866" y="23865"/>
                </a:lnTo>
                <a:lnTo>
                  <a:pt x="17833" y="29721"/>
                </a:lnTo>
                <a:lnTo>
                  <a:pt x="11919" y="23717"/>
                </a:lnTo>
                <a:lnTo>
                  <a:pt x="1" y="35694"/>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6"/>
          <p:cNvSpPr/>
          <p:nvPr/>
        </p:nvSpPr>
        <p:spPr>
          <a:xfrm flipH="1" rot="5400000">
            <a:off x="3285502" y="4143681"/>
            <a:ext cx="1038140" cy="693449"/>
          </a:xfrm>
          <a:custGeom>
            <a:rect b="b" l="l" r="r" t="t"/>
            <a:pathLst>
              <a:path extrusionOk="0" fill="none" h="35814" w="53616">
                <a:moveTo>
                  <a:pt x="0" y="1"/>
                </a:moveTo>
                <a:lnTo>
                  <a:pt x="23895" y="23866"/>
                </a:lnTo>
                <a:lnTo>
                  <a:pt x="47612" y="1"/>
                </a:lnTo>
                <a:lnTo>
                  <a:pt x="53585" y="5975"/>
                </a:lnTo>
                <a:lnTo>
                  <a:pt x="35753" y="23866"/>
                </a:lnTo>
                <a:lnTo>
                  <a:pt x="47671" y="35813"/>
                </a:lnTo>
                <a:lnTo>
                  <a:pt x="53615" y="29810"/>
                </a:lnTo>
                <a:lnTo>
                  <a:pt x="47671" y="23866"/>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6"/>
          <p:cNvSpPr/>
          <p:nvPr/>
        </p:nvSpPr>
        <p:spPr>
          <a:xfrm flipH="1" rot="5400000">
            <a:off x="2554166" y="4547950"/>
            <a:ext cx="462667" cy="460382"/>
          </a:xfrm>
          <a:custGeom>
            <a:rect b="b" l="l" r="r" t="t"/>
            <a:pathLst>
              <a:path extrusionOk="0" fill="none" h="23777" w="23895">
                <a:moveTo>
                  <a:pt x="0" y="11859"/>
                </a:moveTo>
                <a:lnTo>
                  <a:pt x="11948" y="0"/>
                </a:lnTo>
                <a:lnTo>
                  <a:pt x="23895" y="11947"/>
                </a:lnTo>
                <a:lnTo>
                  <a:pt x="17862" y="17803"/>
                </a:lnTo>
                <a:lnTo>
                  <a:pt x="11888" y="11800"/>
                </a:lnTo>
                <a:lnTo>
                  <a:pt x="0" y="23776"/>
                </a:lnTo>
              </a:path>
            </a:pathLst>
          </a:custGeom>
          <a:noFill/>
          <a:ln cap="rnd" cmpd="sng" w="369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6"/>
          <p:cNvSpPr/>
          <p:nvPr/>
        </p:nvSpPr>
        <p:spPr>
          <a:xfrm flipH="1" rot="5400000">
            <a:off x="2998630" y="4778713"/>
            <a:ext cx="229639" cy="230762"/>
          </a:xfrm>
          <a:custGeom>
            <a:rect b="b" l="l" r="r" t="t"/>
            <a:pathLst>
              <a:path extrusionOk="0" fill="none" h="11918" w="11860">
                <a:moveTo>
                  <a:pt x="11859" y="0"/>
                </a:moveTo>
                <a:lnTo>
                  <a:pt x="1" y="11918"/>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6"/>
          <p:cNvSpPr/>
          <p:nvPr/>
        </p:nvSpPr>
        <p:spPr>
          <a:xfrm flipH="1" rot="5400000">
            <a:off x="1921740" y="4259652"/>
            <a:ext cx="691144" cy="807378"/>
          </a:xfrm>
          <a:custGeom>
            <a:rect b="b" l="l" r="r" t="t"/>
            <a:pathLst>
              <a:path extrusionOk="0" fill="none" h="41698" w="35695">
                <a:moveTo>
                  <a:pt x="1" y="17892"/>
                </a:moveTo>
                <a:lnTo>
                  <a:pt x="11919" y="6004"/>
                </a:lnTo>
                <a:lnTo>
                  <a:pt x="17863" y="11948"/>
                </a:lnTo>
                <a:lnTo>
                  <a:pt x="29751" y="1"/>
                </a:lnTo>
                <a:lnTo>
                  <a:pt x="35695" y="5974"/>
                </a:lnTo>
                <a:lnTo>
                  <a:pt x="1" y="41698"/>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6"/>
          <p:cNvSpPr/>
          <p:nvPr/>
        </p:nvSpPr>
        <p:spPr>
          <a:xfrm flipH="1" rot="5400000">
            <a:off x="1575316" y="3913228"/>
            <a:ext cx="1153231" cy="1038140"/>
          </a:xfrm>
          <a:custGeom>
            <a:rect b="b" l="l" r="r" t="t"/>
            <a:pathLst>
              <a:path extrusionOk="0" fill="none" h="53616" w="59560">
                <a:moveTo>
                  <a:pt x="41639" y="1"/>
                </a:moveTo>
                <a:lnTo>
                  <a:pt x="59560" y="17922"/>
                </a:lnTo>
                <a:lnTo>
                  <a:pt x="53556" y="23807"/>
                </a:lnTo>
                <a:lnTo>
                  <a:pt x="41639" y="11918"/>
                </a:lnTo>
                <a:lnTo>
                  <a:pt x="1" y="53615"/>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6"/>
          <p:cNvSpPr/>
          <p:nvPr/>
        </p:nvSpPr>
        <p:spPr>
          <a:xfrm flipH="1" rot="5400000">
            <a:off x="1532371" y="3754603"/>
            <a:ext cx="689421" cy="665954"/>
          </a:xfrm>
          <a:custGeom>
            <a:rect b="b" l="l" r="r" t="t"/>
            <a:pathLst>
              <a:path extrusionOk="0" fill="none" h="34394" w="35606">
                <a:moveTo>
                  <a:pt x="0" y="11977"/>
                </a:moveTo>
                <a:lnTo>
                  <a:pt x="11859" y="1"/>
                </a:lnTo>
                <a:lnTo>
                  <a:pt x="35605" y="23777"/>
                </a:lnTo>
                <a:lnTo>
                  <a:pt x="25314" y="34393"/>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6"/>
          <p:cNvSpPr/>
          <p:nvPr/>
        </p:nvSpPr>
        <p:spPr>
          <a:xfrm flipH="1" rot="5400000">
            <a:off x="1314496" y="4200382"/>
            <a:ext cx="894412" cy="435192"/>
          </a:xfrm>
          <a:custGeom>
            <a:rect b="b" l="l" r="r" t="t"/>
            <a:pathLst>
              <a:path extrusionOk="0" fill="none" h="22476" w="46193">
                <a:moveTo>
                  <a:pt x="46193" y="11859"/>
                </a:moveTo>
                <a:lnTo>
                  <a:pt x="34216" y="0"/>
                </a:lnTo>
                <a:lnTo>
                  <a:pt x="22357" y="12125"/>
                </a:lnTo>
                <a:lnTo>
                  <a:pt x="16443" y="6092"/>
                </a:lnTo>
                <a:lnTo>
                  <a:pt x="1" y="22475"/>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6"/>
          <p:cNvSpPr/>
          <p:nvPr/>
        </p:nvSpPr>
        <p:spPr>
          <a:xfrm flipH="1" rot="5400000">
            <a:off x="879956" y="4141714"/>
            <a:ext cx="691144" cy="807378"/>
          </a:xfrm>
          <a:custGeom>
            <a:rect b="b" l="l" r="r" t="t"/>
            <a:pathLst>
              <a:path extrusionOk="0" fill="none" h="41698" w="35695">
                <a:moveTo>
                  <a:pt x="1" y="17892"/>
                </a:moveTo>
                <a:lnTo>
                  <a:pt x="11919" y="6004"/>
                </a:lnTo>
                <a:lnTo>
                  <a:pt x="17863" y="11948"/>
                </a:lnTo>
                <a:lnTo>
                  <a:pt x="29751" y="1"/>
                </a:lnTo>
                <a:lnTo>
                  <a:pt x="35695" y="5974"/>
                </a:lnTo>
                <a:lnTo>
                  <a:pt x="1" y="41698"/>
                </a:lnTo>
              </a:path>
            </a:pathLst>
          </a:custGeom>
          <a:noFill/>
          <a:ln cap="rnd" cmpd="sng" w="369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6"/>
          <p:cNvSpPr/>
          <p:nvPr/>
        </p:nvSpPr>
        <p:spPr>
          <a:xfrm flipH="1" rot="5400000">
            <a:off x="186220" y="4218129"/>
            <a:ext cx="809662" cy="773028"/>
          </a:xfrm>
          <a:custGeom>
            <a:rect b="b" l="l" r="r" t="t"/>
            <a:pathLst>
              <a:path extrusionOk="0" fill="none" h="39924" w="41816">
                <a:moveTo>
                  <a:pt x="0" y="16118"/>
                </a:moveTo>
                <a:lnTo>
                  <a:pt x="23836" y="39924"/>
                </a:lnTo>
                <a:lnTo>
                  <a:pt x="41816" y="22180"/>
                </a:lnTo>
                <a:lnTo>
                  <a:pt x="35724" y="16118"/>
                </a:lnTo>
                <a:lnTo>
                  <a:pt x="23806" y="28006"/>
                </a:lnTo>
                <a:lnTo>
                  <a:pt x="11918" y="16118"/>
                </a:lnTo>
                <a:lnTo>
                  <a:pt x="28272" y="1"/>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6"/>
          <p:cNvSpPr/>
          <p:nvPr/>
        </p:nvSpPr>
        <p:spPr>
          <a:xfrm flipH="1" rot="5400000">
            <a:off x="857741" y="3857400"/>
            <a:ext cx="462667" cy="460382"/>
          </a:xfrm>
          <a:custGeom>
            <a:rect b="b" l="l" r="r" t="t"/>
            <a:pathLst>
              <a:path extrusionOk="0" fill="none" h="23777" w="23895">
                <a:moveTo>
                  <a:pt x="0" y="11859"/>
                </a:moveTo>
                <a:lnTo>
                  <a:pt x="11948" y="0"/>
                </a:lnTo>
                <a:lnTo>
                  <a:pt x="23895" y="11947"/>
                </a:lnTo>
                <a:lnTo>
                  <a:pt x="17862" y="17803"/>
                </a:lnTo>
                <a:lnTo>
                  <a:pt x="11888" y="11800"/>
                </a:lnTo>
                <a:lnTo>
                  <a:pt x="0" y="23776"/>
                </a:lnTo>
              </a:path>
            </a:pathLst>
          </a:custGeom>
          <a:noFill/>
          <a:ln cap="rnd" cmpd="sng" w="369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6"/>
          <p:cNvSpPr/>
          <p:nvPr/>
        </p:nvSpPr>
        <p:spPr>
          <a:xfrm flipH="1" rot="5400000">
            <a:off x="2656333" y="3556479"/>
            <a:ext cx="809662" cy="773028"/>
          </a:xfrm>
          <a:custGeom>
            <a:rect b="b" l="l" r="r" t="t"/>
            <a:pathLst>
              <a:path extrusionOk="0" fill="none" h="39924" w="41816">
                <a:moveTo>
                  <a:pt x="0" y="16118"/>
                </a:moveTo>
                <a:lnTo>
                  <a:pt x="23836" y="39924"/>
                </a:lnTo>
                <a:lnTo>
                  <a:pt x="41816" y="22180"/>
                </a:lnTo>
                <a:lnTo>
                  <a:pt x="35724" y="16118"/>
                </a:lnTo>
                <a:lnTo>
                  <a:pt x="23806" y="28006"/>
                </a:lnTo>
                <a:lnTo>
                  <a:pt x="11918" y="16118"/>
                </a:lnTo>
                <a:lnTo>
                  <a:pt x="28272" y="1"/>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6"/>
          <p:cNvSpPr/>
          <p:nvPr/>
        </p:nvSpPr>
        <p:spPr>
          <a:xfrm flipH="1" rot="5400000">
            <a:off x="3180930" y="4316913"/>
            <a:ext cx="229639" cy="230762"/>
          </a:xfrm>
          <a:custGeom>
            <a:rect b="b" l="l" r="r" t="t"/>
            <a:pathLst>
              <a:path extrusionOk="0" fill="none" h="11918" w="11860">
                <a:moveTo>
                  <a:pt x="11859" y="0"/>
                </a:moveTo>
                <a:lnTo>
                  <a:pt x="1" y="11918"/>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_1">
    <p:spTree>
      <p:nvGrpSpPr>
        <p:cNvPr id="299" name="Shape 299"/>
        <p:cNvGrpSpPr/>
        <p:nvPr/>
      </p:nvGrpSpPr>
      <p:grpSpPr>
        <a:xfrm>
          <a:off x="0" y="0"/>
          <a:ext cx="0" cy="0"/>
          <a:chOff x="0" y="0"/>
          <a:chExt cx="0" cy="0"/>
        </a:xfrm>
      </p:grpSpPr>
      <p:sp>
        <p:nvSpPr>
          <p:cNvPr id="300" name="Google Shape;300;p17"/>
          <p:cNvSpPr txBox="1"/>
          <p:nvPr>
            <p:ph type="title"/>
          </p:nvPr>
        </p:nvSpPr>
        <p:spPr>
          <a:xfrm>
            <a:off x="540000" y="356775"/>
            <a:ext cx="8639400" cy="466800"/>
          </a:xfrm>
          <a:prstGeom prst="rect">
            <a:avLst/>
          </a:prstGeom>
        </p:spPr>
        <p:txBody>
          <a:bodyPr anchorCtr="0" anchor="t" bIns="91425" lIns="91425" spcFirstLastPara="1" rIns="91425" wrap="square" tIns="91425">
            <a:noAutofit/>
          </a:bodyPr>
          <a:lstStyle>
            <a:lvl1pPr lvl="0" marR="38100" rtl="0">
              <a:lnSpc>
                <a:spcPct val="128571"/>
              </a:lnSpc>
              <a:spcBef>
                <a:spcPts val="0"/>
              </a:spcBef>
              <a:spcAft>
                <a:spcPts val="0"/>
              </a:spcAft>
              <a:buSzPts val="2600"/>
              <a:buNone/>
              <a:defRPr/>
            </a:lvl1pPr>
            <a:lvl2pPr lvl="1" rtl="0">
              <a:spcBef>
                <a:spcPts val="0"/>
              </a:spcBef>
              <a:spcAft>
                <a:spcPts val="0"/>
              </a:spcAft>
              <a:buSzPts val="2600"/>
              <a:buNone/>
              <a:defRPr>
                <a:latin typeface="Raleway Thin"/>
                <a:ea typeface="Raleway Thin"/>
                <a:cs typeface="Raleway Thin"/>
                <a:sym typeface="Raleway Thin"/>
              </a:defRPr>
            </a:lvl2pPr>
            <a:lvl3pPr lvl="2" rtl="0">
              <a:spcBef>
                <a:spcPts val="0"/>
              </a:spcBef>
              <a:spcAft>
                <a:spcPts val="0"/>
              </a:spcAft>
              <a:buSzPts val="2600"/>
              <a:buNone/>
              <a:defRPr>
                <a:latin typeface="Raleway Thin"/>
                <a:ea typeface="Raleway Thin"/>
                <a:cs typeface="Raleway Thin"/>
                <a:sym typeface="Raleway Thin"/>
              </a:defRPr>
            </a:lvl3pPr>
            <a:lvl4pPr lvl="3" rtl="0">
              <a:spcBef>
                <a:spcPts val="0"/>
              </a:spcBef>
              <a:spcAft>
                <a:spcPts val="0"/>
              </a:spcAft>
              <a:buSzPts val="2600"/>
              <a:buNone/>
              <a:defRPr>
                <a:latin typeface="Raleway Thin"/>
                <a:ea typeface="Raleway Thin"/>
                <a:cs typeface="Raleway Thin"/>
                <a:sym typeface="Raleway Thin"/>
              </a:defRPr>
            </a:lvl4pPr>
            <a:lvl5pPr lvl="4" rtl="0">
              <a:spcBef>
                <a:spcPts val="0"/>
              </a:spcBef>
              <a:spcAft>
                <a:spcPts val="0"/>
              </a:spcAft>
              <a:buSzPts val="2600"/>
              <a:buNone/>
              <a:defRPr>
                <a:latin typeface="Raleway Thin"/>
                <a:ea typeface="Raleway Thin"/>
                <a:cs typeface="Raleway Thin"/>
                <a:sym typeface="Raleway Thin"/>
              </a:defRPr>
            </a:lvl5pPr>
            <a:lvl6pPr lvl="5" rtl="0">
              <a:spcBef>
                <a:spcPts val="0"/>
              </a:spcBef>
              <a:spcAft>
                <a:spcPts val="0"/>
              </a:spcAft>
              <a:buSzPts val="2600"/>
              <a:buNone/>
              <a:defRPr>
                <a:latin typeface="Raleway Thin"/>
                <a:ea typeface="Raleway Thin"/>
                <a:cs typeface="Raleway Thin"/>
                <a:sym typeface="Raleway Thin"/>
              </a:defRPr>
            </a:lvl6pPr>
            <a:lvl7pPr lvl="6" rtl="0">
              <a:spcBef>
                <a:spcPts val="0"/>
              </a:spcBef>
              <a:spcAft>
                <a:spcPts val="0"/>
              </a:spcAft>
              <a:buSzPts val="2600"/>
              <a:buNone/>
              <a:defRPr>
                <a:latin typeface="Raleway Thin"/>
                <a:ea typeface="Raleway Thin"/>
                <a:cs typeface="Raleway Thin"/>
                <a:sym typeface="Raleway Thin"/>
              </a:defRPr>
            </a:lvl7pPr>
            <a:lvl8pPr lvl="7" rtl="0">
              <a:spcBef>
                <a:spcPts val="0"/>
              </a:spcBef>
              <a:spcAft>
                <a:spcPts val="0"/>
              </a:spcAft>
              <a:buSzPts val="2600"/>
              <a:buNone/>
              <a:defRPr>
                <a:latin typeface="Raleway Thin"/>
                <a:ea typeface="Raleway Thin"/>
                <a:cs typeface="Raleway Thin"/>
                <a:sym typeface="Raleway Thin"/>
              </a:defRPr>
            </a:lvl8pPr>
            <a:lvl9pPr lvl="8" rtl="0">
              <a:spcBef>
                <a:spcPts val="0"/>
              </a:spcBef>
              <a:spcAft>
                <a:spcPts val="0"/>
              </a:spcAft>
              <a:buSzPts val="2600"/>
              <a:buNone/>
              <a:defRPr>
                <a:latin typeface="Raleway Thin"/>
                <a:ea typeface="Raleway Thin"/>
                <a:cs typeface="Raleway Thin"/>
                <a:sym typeface="Raleway Thin"/>
              </a:defRPr>
            </a:lvl9pPr>
          </a:lstStyle>
          <a:p/>
        </p:txBody>
      </p:sp>
      <p:sp>
        <p:nvSpPr>
          <p:cNvPr id="301" name="Google Shape;301;p17"/>
          <p:cNvSpPr txBox="1"/>
          <p:nvPr>
            <p:ph idx="1" type="subTitle"/>
          </p:nvPr>
        </p:nvSpPr>
        <p:spPr>
          <a:xfrm>
            <a:off x="3511700" y="1662250"/>
            <a:ext cx="21207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300"/>
              <a:buFont typeface="Ubuntu"/>
              <a:buNone/>
              <a:defRPr b="1" sz="1800">
                <a:latin typeface="Ubuntu"/>
                <a:ea typeface="Ubuntu"/>
                <a:cs typeface="Ubuntu"/>
                <a:sym typeface="Ubuntu"/>
              </a:defRPr>
            </a:lvl1pPr>
            <a:lvl2pPr lvl="1" rtl="0" algn="ctr">
              <a:spcBef>
                <a:spcPts val="0"/>
              </a:spcBef>
              <a:spcAft>
                <a:spcPts val="0"/>
              </a:spcAft>
              <a:buSzPts val="2300"/>
              <a:buFont typeface="Ubuntu"/>
              <a:buNone/>
              <a:defRPr b="1" sz="2300">
                <a:latin typeface="Ubuntu"/>
                <a:ea typeface="Ubuntu"/>
                <a:cs typeface="Ubuntu"/>
                <a:sym typeface="Ubuntu"/>
              </a:defRPr>
            </a:lvl2pPr>
            <a:lvl3pPr lvl="2" rtl="0" algn="ctr">
              <a:spcBef>
                <a:spcPts val="1600"/>
              </a:spcBef>
              <a:spcAft>
                <a:spcPts val="0"/>
              </a:spcAft>
              <a:buSzPts val="2300"/>
              <a:buFont typeface="Ubuntu"/>
              <a:buNone/>
              <a:defRPr b="1" sz="2300">
                <a:latin typeface="Ubuntu"/>
                <a:ea typeface="Ubuntu"/>
                <a:cs typeface="Ubuntu"/>
                <a:sym typeface="Ubuntu"/>
              </a:defRPr>
            </a:lvl3pPr>
            <a:lvl4pPr lvl="3" rtl="0" algn="ctr">
              <a:spcBef>
                <a:spcPts val="1600"/>
              </a:spcBef>
              <a:spcAft>
                <a:spcPts val="0"/>
              </a:spcAft>
              <a:buSzPts val="2300"/>
              <a:buFont typeface="Ubuntu"/>
              <a:buNone/>
              <a:defRPr b="1" sz="2300">
                <a:latin typeface="Ubuntu"/>
                <a:ea typeface="Ubuntu"/>
                <a:cs typeface="Ubuntu"/>
                <a:sym typeface="Ubuntu"/>
              </a:defRPr>
            </a:lvl4pPr>
            <a:lvl5pPr lvl="4" rtl="0" algn="ctr">
              <a:spcBef>
                <a:spcPts val="1600"/>
              </a:spcBef>
              <a:spcAft>
                <a:spcPts val="0"/>
              </a:spcAft>
              <a:buSzPts val="2300"/>
              <a:buFont typeface="Ubuntu"/>
              <a:buNone/>
              <a:defRPr b="1" sz="2300">
                <a:latin typeface="Ubuntu"/>
                <a:ea typeface="Ubuntu"/>
                <a:cs typeface="Ubuntu"/>
                <a:sym typeface="Ubuntu"/>
              </a:defRPr>
            </a:lvl5pPr>
            <a:lvl6pPr lvl="5" rtl="0" algn="ctr">
              <a:spcBef>
                <a:spcPts val="1600"/>
              </a:spcBef>
              <a:spcAft>
                <a:spcPts val="0"/>
              </a:spcAft>
              <a:buSzPts val="2300"/>
              <a:buFont typeface="Ubuntu"/>
              <a:buNone/>
              <a:defRPr b="1" sz="2300">
                <a:latin typeface="Ubuntu"/>
                <a:ea typeface="Ubuntu"/>
                <a:cs typeface="Ubuntu"/>
                <a:sym typeface="Ubuntu"/>
              </a:defRPr>
            </a:lvl6pPr>
            <a:lvl7pPr lvl="6" rtl="0" algn="ctr">
              <a:spcBef>
                <a:spcPts val="1600"/>
              </a:spcBef>
              <a:spcAft>
                <a:spcPts val="0"/>
              </a:spcAft>
              <a:buSzPts val="2300"/>
              <a:buFont typeface="Ubuntu"/>
              <a:buNone/>
              <a:defRPr b="1" sz="2300">
                <a:latin typeface="Ubuntu"/>
                <a:ea typeface="Ubuntu"/>
                <a:cs typeface="Ubuntu"/>
                <a:sym typeface="Ubuntu"/>
              </a:defRPr>
            </a:lvl7pPr>
            <a:lvl8pPr lvl="7" rtl="0" algn="ctr">
              <a:spcBef>
                <a:spcPts val="1600"/>
              </a:spcBef>
              <a:spcAft>
                <a:spcPts val="0"/>
              </a:spcAft>
              <a:buSzPts val="2300"/>
              <a:buFont typeface="Ubuntu"/>
              <a:buNone/>
              <a:defRPr b="1" sz="2300">
                <a:latin typeface="Ubuntu"/>
                <a:ea typeface="Ubuntu"/>
                <a:cs typeface="Ubuntu"/>
                <a:sym typeface="Ubuntu"/>
              </a:defRPr>
            </a:lvl8pPr>
            <a:lvl9pPr lvl="8" rtl="0" algn="ctr">
              <a:spcBef>
                <a:spcPts val="1600"/>
              </a:spcBef>
              <a:spcAft>
                <a:spcPts val="1600"/>
              </a:spcAft>
              <a:buSzPts val="2300"/>
              <a:buFont typeface="Ubuntu"/>
              <a:buNone/>
              <a:defRPr b="1" sz="2300">
                <a:latin typeface="Ubuntu"/>
                <a:ea typeface="Ubuntu"/>
                <a:cs typeface="Ubuntu"/>
                <a:sym typeface="Ubuntu"/>
              </a:defRPr>
            </a:lvl9pPr>
          </a:lstStyle>
          <a:p/>
        </p:txBody>
      </p:sp>
      <p:sp>
        <p:nvSpPr>
          <p:cNvPr id="302" name="Google Shape;302;p17"/>
          <p:cNvSpPr txBox="1"/>
          <p:nvPr>
            <p:ph idx="2" type="subTitle"/>
          </p:nvPr>
        </p:nvSpPr>
        <p:spPr>
          <a:xfrm>
            <a:off x="3511700" y="2002250"/>
            <a:ext cx="2120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03" name="Google Shape;303;p17"/>
          <p:cNvSpPr txBox="1"/>
          <p:nvPr>
            <p:ph idx="3" type="subTitle"/>
          </p:nvPr>
        </p:nvSpPr>
        <p:spPr>
          <a:xfrm>
            <a:off x="1184375" y="1662250"/>
            <a:ext cx="21207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300"/>
              <a:buFont typeface="Ubuntu"/>
              <a:buNone/>
              <a:defRPr b="1" sz="1800">
                <a:latin typeface="Ubuntu"/>
                <a:ea typeface="Ubuntu"/>
                <a:cs typeface="Ubuntu"/>
                <a:sym typeface="Ubuntu"/>
              </a:defRPr>
            </a:lvl1pPr>
            <a:lvl2pPr lvl="1" rtl="0" algn="ctr">
              <a:spcBef>
                <a:spcPts val="0"/>
              </a:spcBef>
              <a:spcAft>
                <a:spcPts val="0"/>
              </a:spcAft>
              <a:buSzPts val="2300"/>
              <a:buFont typeface="Ubuntu"/>
              <a:buNone/>
              <a:defRPr b="1" sz="2300">
                <a:latin typeface="Ubuntu"/>
                <a:ea typeface="Ubuntu"/>
                <a:cs typeface="Ubuntu"/>
                <a:sym typeface="Ubuntu"/>
              </a:defRPr>
            </a:lvl2pPr>
            <a:lvl3pPr lvl="2" rtl="0" algn="ctr">
              <a:spcBef>
                <a:spcPts val="1600"/>
              </a:spcBef>
              <a:spcAft>
                <a:spcPts val="0"/>
              </a:spcAft>
              <a:buSzPts val="2300"/>
              <a:buFont typeface="Ubuntu"/>
              <a:buNone/>
              <a:defRPr b="1" sz="2300">
                <a:latin typeface="Ubuntu"/>
                <a:ea typeface="Ubuntu"/>
                <a:cs typeface="Ubuntu"/>
                <a:sym typeface="Ubuntu"/>
              </a:defRPr>
            </a:lvl3pPr>
            <a:lvl4pPr lvl="3" rtl="0" algn="ctr">
              <a:spcBef>
                <a:spcPts val="1600"/>
              </a:spcBef>
              <a:spcAft>
                <a:spcPts val="0"/>
              </a:spcAft>
              <a:buSzPts val="2300"/>
              <a:buFont typeface="Ubuntu"/>
              <a:buNone/>
              <a:defRPr b="1" sz="2300">
                <a:latin typeface="Ubuntu"/>
                <a:ea typeface="Ubuntu"/>
                <a:cs typeface="Ubuntu"/>
                <a:sym typeface="Ubuntu"/>
              </a:defRPr>
            </a:lvl4pPr>
            <a:lvl5pPr lvl="4" rtl="0" algn="ctr">
              <a:spcBef>
                <a:spcPts val="1600"/>
              </a:spcBef>
              <a:spcAft>
                <a:spcPts val="0"/>
              </a:spcAft>
              <a:buSzPts val="2300"/>
              <a:buFont typeface="Ubuntu"/>
              <a:buNone/>
              <a:defRPr b="1" sz="2300">
                <a:latin typeface="Ubuntu"/>
                <a:ea typeface="Ubuntu"/>
                <a:cs typeface="Ubuntu"/>
                <a:sym typeface="Ubuntu"/>
              </a:defRPr>
            </a:lvl5pPr>
            <a:lvl6pPr lvl="5" rtl="0" algn="ctr">
              <a:spcBef>
                <a:spcPts val="1600"/>
              </a:spcBef>
              <a:spcAft>
                <a:spcPts val="0"/>
              </a:spcAft>
              <a:buSzPts val="2300"/>
              <a:buFont typeface="Ubuntu"/>
              <a:buNone/>
              <a:defRPr b="1" sz="2300">
                <a:latin typeface="Ubuntu"/>
                <a:ea typeface="Ubuntu"/>
                <a:cs typeface="Ubuntu"/>
                <a:sym typeface="Ubuntu"/>
              </a:defRPr>
            </a:lvl6pPr>
            <a:lvl7pPr lvl="6" rtl="0" algn="ctr">
              <a:spcBef>
                <a:spcPts val="1600"/>
              </a:spcBef>
              <a:spcAft>
                <a:spcPts val="0"/>
              </a:spcAft>
              <a:buSzPts val="2300"/>
              <a:buFont typeface="Ubuntu"/>
              <a:buNone/>
              <a:defRPr b="1" sz="2300">
                <a:latin typeface="Ubuntu"/>
                <a:ea typeface="Ubuntu"/>
                <a:cs typeface="Ubuntu"/>
                <a:sym typeface="Ubuntu"/>
              </a:defRPr>
            </a:lvl7pPr>
            <a:lvl8pPr lvl="7" rtl="0" algn="ctr">
              <a:spcBef>
                <a:spcPts val="1600"/>
              </a:spcBef>
              <a:spcAft>
                <a:spcPts val="0"/>
              </a:spcAft>
              <a:buSzPts val="2300"/>
              <a:buFont typeface="Ubuntu"/>
              <a:buNone/>
              <a:defRPr b="1" sz="2300">
                <a:latin typeface="Ubuntu"/>
                <a:ea typeface="Ubuntu"/>
                <a:cs typeface="Ubuntu"/>
                <a:sym typeface="Ubuntu"/>
              </a:defRPr>
            </a:lvl8pPr>
            <a:lvl9pPr lvl="8" rtl="0" algn="ctr">
              <a:spcBef>
                <a:spcPts val="1600"/>
              </a:spcBef>
              <a:spcAft>
                <a:spcPts val="1600"/>
              </a:spcAft>
              <a:buSzPts val="2300"/>
              <a:buFont typeface="Ubuntu"/>
              <a:buNone/>
              <a:defRPr b="1" sz="2300">
                <a:latin typeface="Ubuntu"/>
                <a:ea typeface="Ubuntu"/>
                <a:cs typeface="Ubuntu"/>
                <a:sym typeface="Ubuntu"/>
              </a:defRPr>
            </a:lvl9pPr>
          </a:lstStyle>
          <a:p/>
        </p:txBody>
      </p:sp>
      <p:sp>
        <p:nvSpPr>
          <p:cNvPr id="304" name="Google Shape;304;p17"/>
          <p:cNvSpPr txBox="1"/>
          <p:nvPr>
            <p:ph idx="4" type="subTitle"/>
          </p:nvPr>
        </p:nvSpPr>
        <p:spPr>
          <a:xfrm>
            <a:off x="1184425" y="2002250"/>
            <a:ext cx="2120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05" name="Google Shape;305;p17"/>
          <p:cNvSpPr txBox="1"/>
          <p:nvPr>
            <p:ph idx="5" type="subTitle"/>
          </p:nvPr>
        </p:nvSpPr>
        <p:spPr>
          <a:xfrm>
            <a:off x="5838975" y="1662250"/>
            <a:ext cx="21207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300"/>
              <a:buFont typeface="Ubuntu"/>
              <a:buNone/>
              <a:defRPr b="1" sz="1800">
                <a:latin typeface="Ubuntu"/>
                <a:ea typeface="Ubuntu"/>
                <a:cs typeface="Ubuntu"/>
                <a:sym typeface="Ubuntu"/>
              </a:defRPr>
            </a:lvl1pPr>
            <a:lvl2pPr lvl="1" rtl="0" algn="ctr">
              <a:spcBef>
                <a:spcPts val="0"/>
              </a:spcBef>
              <a:spcAft>
                <a:spcPts val="0"/>
              </a:spcAft>
              <a:buSzPts val="2300"/>
              <a:buFont typeface="Ubuntu"/>
              <a:buNone/>
              <a:defRPr b="1" sz="2300">
                <a:latin typeface="Ubuntu"/>
                <a:ea typeface="Ubuntu"/>
                <a:cs typeface="Ubuntu"/>
                <a:sym typeface="Ubuntu"/>
              </a:defRPr>
            </a:lvl2pPr>
            <a:lvl3pPr lvl="2" rtl="0" algn="ctr">
              <a:spcBef>
                <a:spcPts val="1600"/>
              </a:spcBef>
              <a:spcAft>
                <a:spcPts val="0"/>
              </a:spcAft>
              <a:buSzPts val="2300"/>
              <a:buFont typeface="Ubuntu"/>
              <a:buNone/>
              <a:defRPr b="1" sz="2300">
                <a:latin typeface="Ubuntu"/>
                <a:ea typeface="Ubuntu"/>
                <a:cs typeface="Ubuntu"/>
                <a:sym typeface="Ubuntu"/>
              </a:defRPr>
            </a:lvl3pPr>
            <a:lvl4pPr lvl="3" rtl="0" algn="ctr">
              <a:spcBef>
                <a:spcPts val="1600"/>
              </a:spcBef>
              <a:spcAft>
                <a:spcPts val="0"/>
              </a:spcAft>
              <a:buSzPts val="2300"/>
              <a:buFont typeface="Ubuntu"/>
              <a:buNone/>
              <a:defRPr b="1" sz="2300">
                <a:latin typeface="Ubuntu"/>
                <a:ea typeface="Ubuntu"/>
                <a:cs typeface="Ubuntu"/>
                <a:sym typeface="Ubuntu"/>
              </a:defRPr>
            </a:lvl4pPr>
            <a:lvl5pPr lvl="4" rtl="0" algn="ctr">
              <a:spcBef>
                <a:spcPts val="1600"/>
              </a:spcBef>
              <a:spcAft>
                <a:spcPts val="0"/>
              </a:spcAft>
              <a:buSzPts val="2300"/>
              <a:buFont typeface="Ubuntu"/>
              <a:buNone/>
              <a:defRPr b="1" sz="2300">
                <a:latin typeface="Ubuntu"/>
                <a:ea typeface="Ubuntu"/>
                <a:cs typeface="Ubuntu"/>
                <a:sym typeface="Ubuntu"/>
              </a:defRPr>
            </a:lvl5pPr>
            <a:lvl6pPr lvl="5" rtl="0" algn="ctr">
              <a:spcBef>
                <a:spcPts val="1600"/>
              </a:spcBef>
              <a:spcAft>
                <a:spcPts val="0"/>
              </a:spcAft>
              <a:buSzPts val="2300"/>
              <a:buFont typeface="Ubuntu"/>
              <a:buNone/>
              <a:defRPr b="1" sz="2300">
                <a:latin typeface="Ubuntu"/>
                <a:ea typeface="Ubuntu"/>
                <a:cs typeface="Ubuntu"/>
                <a:sym typeface="Ubuntu"/>
              </a:defRPr>
            </a:lvl6pPr>
            <a:lvl7pPr lvl="6" rtl="0" algn="ctr">
              <a:spcBef>
                <a:spcPts val="1600"/>
              </a:spcBef>
              <a:spcAft>
                <a:spcPts val="0"/>
              </a:spcAft>
              <a:buSzPts val="2300"/>
              <a:buFont typeface="Ubuntu"/>
              <a:buNone/>
              <a:defRPr b="1" sz="2300">
                <a:latin typeface="Ubuntu"/>
                <a:ea typeface="Ubuntu"/>
                <a:cs typeface="Ubuntu"/>
                <a:sym typeface="Ubuntu"/>
              </a:defRPr>
            </a:lvl7pPr>
            <a:lvl8pPr lvl="7" rtl="0" algn="ctr">
              <a:spcBef>
                <a:spcPts val="1600"/>
              </a:spcBef>
              <a:spcAft>
                <a:spcPts val="0"/>
              </a:spcAft>
              <a:buSzPts val="2300"/>
              <a:buFont typeface="Ubuntu"/>
              <a:buNone/>
              <a:defRPr b="1" sz="2300">
                <a:latin typeface="Ubuntu"/>
                <a:ea typeface="Ubuntu"/>
                <a:cs typeface="Ubuntu"/>
                <a:sym typeface="Ubuntu"/>
              </a:defRPr>
            </a:lvl8pPr>
            <a:lvl9pPr lvl="8" rtl="0" algn="ctr">
              <a:spcBef>
                <a:spcPts val="1600"/>
              </a:spcBef>
              <a:spcAft>
                <a:spcPts val="1600"/>
              </a:spcAft>
              <a:buSzPts val="2300"/>
              <a:buFont typeface="Ubuntu"/>
              <a:buNone/>
              <a:defRPr b="1" sz="2300">
                <a:latin typeface="Ubuntu"/>
                <a:ea typeface="Ubuntu"/>
                <a:cs typeface="Ubuntu"/>
                <a:sym typeface="Ubuntu"/>
              </a:defRPr>
            </a:lvl9pPr>
          </a:lstStyle>
          <a:p/>
        </p:txBody>
      </p:sp>
      <p:sp>
        <p:nvSpPr>
          <p:cNvPr id="306" name="Google Shape;306;p17"/>
          <p:cNvSpPr txBox="1"/>
          <p:nvPr>
            <p:ph idx="6" type="subTitle"/>
          </p:nvPr>
        </p:nvSpPr>
        <p:spPr>
          <a:xfrm>
            <a:off x="5839050" y="2002250"/>
            <a:ext cx="2120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07" name="Google Shape;307;p17"/>
          <p:cNvSpPr txBox="1"/>
          <p:nvPr>
            <p:ph idx="7" type="subTitle"/>
          </p:nvPr>
        </p:nvSpPr>
        <p:spPr>
          <a:xfrm>
            <a:off x="3511700" y="3290950"/>
            <a:ext cx="21207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300"/>
              <a:buFont typeface="Ubuntu"/>
              <a:buNone/>
              <a:defRPr b="1" sz="1800">
                <a:latin typeface="Ubuntu"/>
                <a:ea typeface="Ubuntu"/>
                <a:cs typeface="Ubuntu"/>
                <a:sym typeface="Ubuntu"/>
              </a:defRPr>
            </a:lvl1pPr>
            <a:lvl2pPr lvl="1" rtl="0" algn="ctr">
              <a:spcBef>
                <a:spcPts val="0"/>
              </a:spcBef>
              <a:spcAft>
                <a:spcPts val="0"/>
              </a:spcAft>
              <a:buSzPts val="2300"/>
              <a:buFont typeface="Ubuntu"/>
              <a:buNone/>
              <a:defRPr b="1" sz="2300">
                <a:latin typeface="Ubuntu"/>
                <a:ea typeface="Ubuntu"/>
                <a:cs typeface="Ubuntu"/>
                <a:sym typeface="Ubuntu"/>
              </a:defRPr>
            </a:lvl2pPr>
            <a:lvl3pPr lvl="2" rtl="0" algn="ctr">
              <a:spcBef>
                <a:spcPts val="1600"/>
              </a:spcBef>
              <a:spcAft>
                <a:spcPts val="0"/>
              </a:spcAft>
              <a:buSzPts val="2300"/>
              <a:buFont typeface="Ubuntu"/>
              <a:buNone/>
              <a:defRPr b="1" sz="2300">
                <a:latin typeface="Ubuntu"/>
                <a:ea typeface="Ubuntu"/>
                <a:cs typeface="Ubuntu"/>
                <a:sym typeface="Ubuntu"/>
              </a:defRPr>
            </a:lvl3pPr>
            <a:lvl4pPr lvl="3" rtl="0" algn="ctr">
              <a:spcBef>
                <a:spcPts val="1600"/>
              </a:spcBef>
              <a:spcAft>
                <a:spcPts val="0"/>
              </a:spcAft>
              <a:buSzPts val="2300"/>
              <a:buFont typeface="Ubuntu"/>
              <a:buNone/>
              <a:defRPr b="1" sz="2300">
                <a:latin typeface="Ubuntu"/>
                <a:ea typeface="Ubuntu"/>
                <a:cs typeface="Ubuntu"/>
                <a:sym typeface="Ubuntu"/>
              </a:defRPr>
            </a:lvl4pPr>
            <a:lvl5pPr lvl="4" rtl="0" algn="ctr">
              <a:spcBef>
                <a:spcPts val="1600"/>
              </a:spcBef>
              <a:spcAft>
                <a:spcPts val="0"/>
              </a:spcAft>
              <a:buSzPts val="2300"/>
              <a:buFont typeface="Ubuntu"/>
              <a:buNone/>
              <a:defRPr b="1" sz="2300">
                <a:latin typeface="Ubuntu"/>
                <a:ea typeface="Ubuntu"/>
                <a:cs typeface="Ubuntu"/>
                <a:sym typeface="Ubuntu"/>
              </a:defRPr>
            </a:lvl5pPr>
            <a:lvl6pPr lvl="5" rtl="0" algn="ctr">
              <a:spcBef>
                <a:spcPts val="1600"/>
              </a:spcBef>
              <a:spcAft>
                <a:spcPts val="0"/>
              </a:spcAft>
              <a:buSzPts val="2300"/>
              <a:buFont typeface="Ubuntu"/>
              <a:buNone/>
              <a:defRPr b="1" sz="2300">
                <a:latin typeface="Ubuntu"/>
                <a:ea typeface="Ubuntu"/>
                <a:cs typeface="Ubuntu"/>
                <a:sym typeface="Ubuntu"/>
              </a:defRPr>
            </a:lvl6pPr>
            <a:lvl7pPr lvl="6" rtl="0" algn="ctr">
              <a:spcBef>
                <a:spcPts val="1600"/>
              </a:spcBef>
              <a:spcAft>
                <a:spcPts val="0"/>
              </a:spcAft>
              <a:buSzPts val="2300"/>
              <a:buFont typeface="Ubuntu"/>
              <a:buNone/>
              <a:defRPr b="1" sz="2300">
                <a:latin typeface="Ubuntu"/>
                <a:ea typeface="Ubuntu"/>
                <a:cs typeface="Ubuntu"/>
                <a:sym typeface="Ubuntu"/>
              </a:defRPr>
            </a:lvl7pPr>
            <a:lvl8pPr lvl="7" rtl="0" algn="ctr">
              <a:spcBef>
                <a:spcPts val="1600"/>
              </a:spcBef>
              <a:spcAft>
                <a:spcPts val="0"/>
              </a:spcAft>
              <a:buSzPts val="2300"/>
              <a:buFont typeface="Ubuntu"/>
              <a:buNone/>
              <a:defRPr b="1" sz="2300">
                <a:latin typeface="Ubuntu"/>
                <a:ea typeface="Ubuntu"/>
                <a:cs typeface="Ubuntu"/>
                <a:sym typeface="Ubuntu"/>
              </a:defRPr>
            </a:lvl8pPr>
            <a:lvl9pPr lvl="8" rtl="0" algn="ctr">
              <a:spcBef>
                <a:spcPts val="1600"/>
              </a:spcBef>
              <a:spcAft>
                <a:spcPts val="1600"/>
              </a:spcAft>
              <a:buSzPts val="2300"/>
              <a:buFont typeface="Ubuntu"/>
              <a:buNone/>
              <a:defRPr b="1" sz="2300">
                <a:latin typeface="Ubuntu"/>
                <a:ea typeface="Ubuntu"/>
                <a:cs typeface="Ubuntu"/>
                <a:sym typeface="Ubuntu"/>
              </a:defRPr>
            </a:lvl9pPr>
          </a:lstStyle>
          <a:p/>
        </p:txBody>
      </p:sp>
      <p:sp>
        <p:nvSpPr>
          <p:cNvPr id="308" name="Google Shape;308;p17"/>
          <p:cNvSpPr txBox="1"/>
          <p:nvPr>
            <p:ph idx="8" type="subTitle"/>
          </p:nvPr>
        </p:nvSpPr>
        <p:spPr>
          <a:xfrm>
            <a:off x="3511700" y="3630950"/>
            <a:ext cx="2120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ontserrat Medium"/>
                <a:ea typeface="Montserrat Medium"/>
                <a:cs typeface="Montserrat Medium"/>
                <a:sym typeface="Montserrat Medium"/>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09" name="Google Shape;309;p17"/>
          <p:cNvSpPr txBox="1"/>
          <p:nvPr>
            <p:ph idx="9" type="subTitle"/>
          </p:nvPr>
        </p:nvSpPr>
        <p:spPr>
          <a:xfrm>
            <a:off x="1184375" y="3290950"/>
            <a:ext cx="21207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300"/>
              <a:buFont typeface="Ubuntu"/>
              <a:buNone/>
              <a:defRPr b="1" sz="1800">
                <a:latin typeface="Ubuntu"/>
                <a:ea typeface="Ubuntu"/>
                <a:cs typeface="Ubuntu"/>
                <a:sym typeface="Ubuntu"/>
              </a:defRPr>
            </a:lvl1pPr>
            <a:lvl2pPr lvl="1" rtl="0" algn="ctr">
              <a:spcBef>
                <a:spcPts val="0"/>
              </a:spcBef>
              <a:spcAft>
                <a:spcPts val="0"/>
              </a:spcAft>
              <a:buSzPts val="2300"/>
              <a:buFont typeface="Ubuntu"/>
              <a:buNone/>
              <a:defRPr b="1" sz="2300">
                <a:latin typeface="Ubuntu"/>
                <a:ea typeface="Ubuntu"/>
                <a:cs typeface="Ubuntu"/>
                <a:sym typeface="Ubuntu"/>
              </a:defRPr>
            </a:lvl2pPr>
            <a:lvl3pPr lvl="2" rtl="0" algn="ctr">
              <a:spcBef>
                <a:spcPts val="1600"/>
              </a:spcBef>
              <a:spcAft>
                <a:spcPts val="0"/>
              </a:spcAft>
              <a:buSzPts val="2300"/>
              <a:buFont typeface="Ubuntu"/>
              <a:buNone/>
              <a:defRPr b="1" sz="2300">
                <a:latin typeface="Ubuntu"/>
                <a:ea typeface="Ubuntu"/>
                <a:cs typeface="Ubuntu"/>
                <a:sym typeface="Ubuntu"/>
              </a:defRPr>
            </a:lvl3pPr>
            <a:lvl4pPr lvl="3" rtl="0" algn="ctr">
              <a:spcBef>
                <a:spcPts val="1600"/>
              </a:spcBef>
              <a:spcAft>
                <a:spcPts val="0"/>
              </a:spcAft>
              <a:buSzPts val="2300"/>
              <a:buFont typeface="Ubuntu"/>
              <a:buNone/>
              <a:defRPr b="1" sz="2300">
                <a:latin typeface="Ubuntu"/>
                <a:ea typeface="Ubuntu"/>
                <a:cs typeface="Ubuntu"/>
                <a:sym typeface="Ubuntu"/>
              </a:defRPr>
            </a:lvl4pPr>
            <a:lvl5pPr lvl="4" rtl="0" algn="ctr">
              <a:spcBef>
                <a:spcPts val="1600"/>
              </a:spcBef>
              <a:spcAft>
                <a:spcPts val="0"/>
              </a:spcAft>
              <a:buSzPts val="2300"/>
              <a:buFont typeface="Ubuntu"/>
              <a:buNone/>
              <a:defRPr b="1" sz="2300">
                <a:latin typeface="Ubuntu"/>
                <a:ea typeface="Ubuntu"/>
                <a:cs typeface="Ubuntu"/>
                <a:sym typeface="Ubuntu"/>
              </a:defRPr>
            </a:lvl5pPr>
            <a:lvl6pPr lvl="5" rtl="0" algn="ctr">
              <a:spcBef>
                <a:spcPts val="1600"/>
              </a:spcBef>
              <a:spcAft>
                <a:spcPts val="0"/>
              </a:spcAft>
              <a:buSzPts val="2300"/>
              <a:buFont typeface="Ubuntu"/>
              <a:buNone/>
              <a:defRPr b="1" sz="2300">
                <a:latin typeface="Ubuntu"/>
                <a:ea typeface="Ubuntu"/>
                <a:cs typeface="Ubuntu"/>
                <a:sym typeface="Ubuntu"/>
              </a:defRPr>
            </a:lvl6pPr>
            <a:lvl7pPr lvl="6" rtl="0" algn="ctr">
              <a:spcBef>
                <a:spcPts val="1600"/>
              </a:spcBef>
              <a:spcAft>
                <a:spcPts val="0"/>
              </a:spcAft>
              <a:buSzPts val="2300"/>
              <a:buFont typeface="Ubuntu"/>
              <a:buNone/>
              <a:defRPr b="1" sz="2300">
                <a:latin typeface="Ubuntu"/>
                <a:ea typeface="Ubuntu"/>
                <a:cs typeface="Ubuntu"/>
                <a:sym typeface="Ubuntu"/>
              </a:defRPr>
            </a:lvl7pPr>
            <a:lvl8pPr lvl="7" rtl="0" algn="ctr">
              <a:spcBef>
                <a:spcPts val="1600"/>
              </a:spcBef>
              <a:spcAft>
                <a:spcPts val="0"/>
              </a:spcAft>
              <a:buSzPts val="2300"/>
              <a:buFont typeface="Ubuntu"/>
              <a:buNone/>
              <a:defRPr b="1" sz="2300">
                <a:latin typeface="Ubuntu"/>
                <a:ea typeface="Ubuntu"/>
                <a:cs typeface="Ubuntu"/>
                <a:sym typeface="Ubuntu"/>
              </a:defRPr>
            </a:lvl8pPr>
            <a:lvl9pPr lvl="8" rtl="0" algn="ctr">
              <a:spcBef>
                <a:spcPts val="1600"/>
              </a:spcBef>
              <a:spcAft>
                <a:spcPts val="1600"/>
              </a:spcAft>
              <a:buSzPts val="2300"/>
              <a:buFont typeface="Ubuntu"/>
              <a:buNone/>
              <a:defRPr b="1" sz="2300">
                <a:latin typeface="Ubuntu"/>
                <a:ea typeface="Ubuntu"/>
                <a:cs typeface="Ubuntu"/>
                <a:sym typeface="Ubuntu"/>
              </a:defRPr>
            </a:lvl9pPr>
          </a:lstStyle>
          <a:p/>
        </p:txBody>
      </p:sp>
      <p:sp>
        <p:nvSpPr>
          <p:cNvPr id="310" name="Google Shape;310;p17"/>
          <p:cNvSpPr txBox="1"/>
          <p:nvPr>
            <p:ph idx="13" type="subTitle"/>
          </p:nvPr>
        </p:nvSpPr>
        <p:spPr>
          <a:xfrm>
            <a:off x="1184425" y="3630950"/>
            <a:ext cx="2120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11" name="Google Shape;311;p17"/>
          <p:cNvSpPr txBox="1"/>
          <p:nvPr>
            <p:ph idx="14" type="subTitle"/>
          </p:nvPr>
        </p:nvSpPr>
        <p:spPr>
          <a:xfrm>
            <a:off x="5838975" y="3290950"/>
            <a:ext cx="21207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300"/>
              <a:buFont typeface="Ubuntu"/>
              <a:buNone/>
              <a:defRPr b="1" sz="1800">
                <a:latin typeface="Ubuntu"/>
                <a:ea typeface="Ubuntu"/>
                <a:cs typeface="Ubuntu"/>
                <a:sym typeface="Ubuntu"/>
              </a:defRPr>
            </a:lvl1pPr>
            <a:lvl2pPr lvl="1" rtl="0" algn="ctr">
              <a:spcBef>
                <a:spcPts val="0"/>
              </a:spcBef>
              <a:spcAft>
                <a:spcPts val="0"/>
              </a:spcAft>
              <a:buSzPts val="2300"/>
              <a:buFont typeface="Ubuntu"/>
              <a:buNone/>
              <a:defRPr b="1" sz="2300">
                <a:latin typeface="Ubuntu"/>
                <a:ea typeface="Ubuntu"/>
                <a:cs typeface="Ubuntu"/>
                <a:sym typeface="Ubuntu"/>
              </a:defRPr>
            </a:lvl2pPr>
            <a:lvl3pPr lvl="2" rtl="0" algn="ctr">
              <a:spcBef>
                <a:spcPts val="1600"/>
              </a:spcBef>
              <a:spcAft>
                <a:spcPts val="0"/>
              </a:spcAft>
              <a:buSzPts val="2300"/>
              <a:buFont typeface="Ubuntu"/>
              <a:buNone/>
              <a:defRPr b="1" sz="2300">
                <a:latin typeface="Ubuntu"/>
                <a:ea typeface="Ubuntu"/>
                <a:cs typeface="Ubuntu"/>
                <a:sym typeface="Ubuntu"/>
              </a:defRPr>
            </a:lvl3pPr>
            <a:lvl4pPr lvl="3" rtl="0" algn="ctr">
              <a:spcBef>
                <a:spcPts val="1600"/>
              </a:spcBef>
              <a:spcAft>
                <a:spcPts val="0"/>
              </a:spcAft>
              <a:buSzPts val="2300"/>
              <a:buFont typeface="Ubuntu"/>
              <a:buNone/>
              <a:defRPr b="1" sz="2300">
                <a:latin typeface="Ubuntu"/>
                <a:ea typeface="Ubuntu"/>
                <a:cs typeface="Ubuntu"/>
                <a:sym typeface="Ubuntu"/>
              </a:defRPr>
            </a:lvl4pPr>
            <a:lvl5pPr lvl="4" rtl="0" algn="ctr">
              <a:spcBef>
                <a:spcPts val="1600"/>
              </a:spcBef>
              <a:spcAft>
                <a:spcPts val="0"/>
              </a:spcAft>
              <a:buSzPts val="2300"/>
              <a:buFont typeface="Ubuntu"/>
              <a:buNone/>
              <a:defRPr b="1" sz="2300">
                <a:latin typeface="Ubuntu"/>
                <a:ea typeface="Ubuntu"/>
                <a:cs typeface="Ubuntu"/>
                <a:sym typeface="Ubuntu"/>
              </a:defRPr>
            </a:lvl5pPr>
            <a:lvl6pPr lvl="5" rtl="0" algn="ctr">
              <a:spcBef>
                <a:spcPts val="1600"/>
              </a:spcBef>
              <a:spcAft>
                <a:spcPts val="0"/>
              </a:spcAft>
              <a:buSzPts val="2300"/>
              <a:buFont typeface="Ubuntu"/>
              <a:buNone/>
              <a:defRPr b="1" sz="2300">
                <a:latin typeface="Ubuntu"/>
                <a:ea typeface="Ubuntu"/>
                <a:cs typeface="Ubuntu"/>
                <a:sym typeface="Ubuntu"/>
              </a:defRPr>
            </a:lvl6pPr>
            <a:lvl7pPr lvl="6" rtl="0" algn="ctr">
              <a:spcBef>
                <a:spcPts val="1600"/>
              </a:spcBef>
              <a:spcAft>
                <a:spcPts val="0"/>
              </a:spcAft>
              <a:buSzPts val="2300"/>
              <a:buFont typeface="Ubuntu"/>
              <a:buNone/>
              <a:defRPr b="1" sz="2300">
                <a:latin typeface="Ubuntu"/>
                <a:ea typeface="Ubuntu"/>
                <a:cs typeface="Ubuntu"/>
                <a:sym typeface="Ubuntu"/>
              </a:defRPr>
            </a:lvl7pPr>
            <a:lvl8pPr lvl="7" rtl="0" algn="ctr">
              <a:spcBef>
                <a:spcPts val="1600"/>
              </a:spcBef>
              <a:spcAft>
                <a:spcPts val="0"/>
              </a:spcAft>
              <a:buSzPts val="2300"/>
              <a:buFont typeface="Ubuntu"/>
              <a:buNone/>
              <a:defRPr b="1" sz="2300">
                <a:latin typeface="Ubuntu"/>
                <a:ea typeface="Ubuntu"/>
                <a:cs typeface="Ubuntu"/>
                <a:sym typeface="Ubuntu"/>
              </a:defRPr>
            </a:lvl8pPr>
            <a:lvl9pPr lvl="8" rtl="0" algn="ctr">
              <a:spcBef>
                <a:spcPts val="1600"/>
              </a:spcBef>
              <a:spcAft>
                <a:spcPts val="1600"/>
              </a:spcAft>
              <a:buSzPts val="2300"/>
              <a:buFont typeface="Ubuntu"/>
              <a:buNone/>
              <a:defRPr b="1" sz="2300">
                <a:latin typeface="Ubuntu"/>
                <a:ea typeface="Ubuntu"/>
                <a:cs typeface="Ubuntu"/>
                <a:sym typeface="Ubuntu"/>
              </a:defRPr>
            </a:lvl9pPr>
          </a:lstStyle>
          <a:p/>
        </p:txBody>
      </p:sp>
      <p:sp>
        <p:nvSpPr>
          <p:cNvPr id="312" name="Google Shape;312;p17"/>
          <p:cNvSpPr txBox="1"/>
          <p:nvPr>
            <p:ph idx="15" type="subTitle"/>
          </p:nvPr>
        </p:nvSpPr>
        <p:spPr>
          <a:xfrm>
            <a:off x="5839050" y="3630950"/>
            <a:ext cx="2120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ontserrat Medium"/>
                <a:ea typeface="Montserrat Medium"/>
                <a:cs typeface="Montserrat Medium"/>
                <a:sym typeface="Montserrat Medium"/>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13" name="Google Shape;313;p17"/>
          <p:cNvSpPr/>
          <p:nvPr/>
        </p:nvSpPr>
        <p:spPr>
          <a:xfrm flipH="1" rot="-117939">
            <a:off x="88740" y="1890659"/>
            <a:ext cx="892365" cy="1042438"/>
          </a:xfrm>
          <a:custGeom>
            <a:rect b="b" l="l" r="r" t="t"/>
            <a:pathLst>
              <a:path extrusionOk="0" fill="none" h="41698" w="35695">
                <a:moveTo>
                  <a:pt x="1" y="17892"/>
                </a:moveTo>
                <a:lnTo>
                  <a:pt x="11919" y="6004"/>
                </a:lnTo>
                <a:lnTo>
                  <a:pt x="17863" y="11948"/>
                </a:lnTo>
                <a:lnTo>
                  <a:pt x="29751" y="1"/>
                </a:lnTo>
                <a:lnTo>
                  <a:pt x="35695" y="5974"/>
                </a:lnTo>
                <a:lnTo>
                  <a:pt x="1" y="41698"/>
                </a:lnTo>
              </a:path>
            </a:pathLst>
          </a:custGeom>
          <a:noFill/>
          <a:ln cap="rnd" cmpd="sng" w="369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7"/>
          <p:cNvSpPr/>
          <p:nvPr/>
        </p:nvSpPr>
        <p:spPr>
          <a:xfrm flipH="1" rot="5281918">
            <a:off x="232643" y="3735567"/>
            <a:ext cx="712807" cy="735174"/>
          </a:xfrm>
          <a:custGeom>
            <a:rect b="b" l="l" r="r" t="t"/>
            <a:pathLst>
              <a:path extrusionOk="0" fill="none" h="34394" w="35606">
                <a:moveTo>
                  <a:pt x="0" y="11977"/>
                </a:moveTo>
                <a:lnTo>
                  <a:pt x="11859" y="1"/>
                </a:lnTo>
                <a:lnTo>
                  <a:pt x="35605" y="23777"/>
                </a:lnTo>
                <a:lnTo>
                  <a:pt x="25314" y="34393"/>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7"/>
          <p:cNvSpPr/>
          <p:nvPr/>
        </p:nvSpPr>
        <p:spPr>
          <a:xfrm flipH="1" rot="-117939">
            <a:off x="107312" y="2657846"/>
            <a:ext cx="597368" cy="594418"/>
          </a:xfrm>
          <a:custGeom>
            <a:rect b="b" l="l" r="r" t="t"/>
            <a:pathLst>
              <a:path extrusionOk="0" fill="none" h="23777" w="23895">
                <a:moveTo>
                  <a:pt x="0" y="11859"/>
                </a:moveTo>
                <a:lnTo>
                  <a:pt x="11948" y="0"/>
                </a:lnTo>
                <a:lnTo>
                  <a:pt x="23895" y="11947"/>
                </a:lnTo>
                <a:lnTo>
                  <a:pt x="17862" y="17803"/>
                </a:lnTo>
                <a:lnTo>
                  <a:pt x="11888" y="11800"/>
                </a:lnTo>
                <a:lnTo>
                  <a:pt x="0" y="23776"/>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7"/>
          <p:cNvSpPr/>
          <p:nvPr/>
        </p:nvSpPr>
        <p:spPr>
          <a:xfrm flipH="1" rot="-117939">
            <a:off x="313353" y="3254518"/>
            <a:ext cx="446570" cy="451720"/>
          </a:xfrm>
          <a:custGeom>
            <a:rect b="b" l="l" r="r" t="t"/>
            <a:pathLst>
              <a:path extrusionOk="0" fill="none" h="18069" w="17863">
                <a:moveTo>
                  <a:pt x="1" y="18069"/>
                </a:moveTo>
                <a:lnTo>
                  <a:pt x="17863" y="0"/>
                </a:lnTo>
              </a:path>
            </a:pathLst>
          </a:custGeom>
          <a:noFill/>
          <a:ln cap="rnd" cmpd="sng" w="369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7"/>
          <p:cNvSpPr/>
          <p:nvPr/>
        </p:nvSpPr>
        <p:spPr>
          <a:xfrm rot="10613920">
            <a:off x="8058784" y="3159415"/>
            <a:ext cx="892343" cy="1042413"/>
          </a:xfrm>
          <a:custGeom>
            <a:rect b="b" l="l" r="r" t="t"/>
            <a:pathLst>
              <a:path extrusionOk="0" fill="none" h="41698" w="35695">
                <a:moveTo>
                  <a:pt x="1" y="17892"/>
                </a:moveTo>
                <a:lnTo>
                  <a:pt x="11919" y="6004"/>
                </a:lnTo>
                <a:lnTo>
                  <a:pt x="17863" y="11948"/>
                </a:lnTo>
                <a:lnTo>
                  <a:pt x="29751" y="1"/>
                </a:lnTo>
                <a:lnTo>
                  <a:pt x="35695" y="5974"/>
                </a:lnTo>
                <a:lnTo>
                  <a:pt x="1" y="41698"/>
                </a:lnTo>
              </a:path>
            </a:pathLst>
          </a:custGeom>
          <a:noFill/>
          <a:ln cap="rnd" cmpd="sng" w="369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7"/>
          <p:cNvSpPr/>
          <p:nvPr/>
        </p:nvSpPr>
        <p:spPr>
          <a:xfrm rot="10613995">
            <a:off x="7957571" y="2222285"/>
            <a:ext cx="1007905" cy="561880"/>
          </a:xfrm>
          <a:custGeom>
            <a:rect b="b" l="l" r="r" t="t"/>
            <a:pathLst>
              <a:path extrusionOk="0" fill="none" h="22476" w="46193">
                <a:moveTo>
                  <a:pt x="46193" y="11859"/>
                </a:moveTo>
                <a:lnTo>
                  <a:pt x="34216" y="0"/>
                </a:lnTo>
                <a:lnTo>
                  <a:pt x="22357" y="12125"/>
                </a:lnTo>
                <a:lnTo>
                  <a:pt x="16443" y="6092"/>
                </a:lnTo>
                <a:lnTo>
                  <a:pt x="1" y="22475"/>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7"/>
          <p:cNvSpPr/>
          <p:nvPr/>
        </p:nvSpPr>
        <p:spPr>
          <a:xfrm rot="10613920">
            <a:off x="8030921" y="2764895"/>
            <a:ext cx="597354" cy="594404"/>
          </a:xfrm>
          <a:custGeom>
            <a:rect b="b" l="l" r="r" t="t"/>
            <a:pathLst>
              <a:path extrusionOk="0" fill="none" h="23777" w="23895">
                <a:moveTo>
                  <a:pt x="0" y="11859"/>
                </a:moveTo>
                <a:lnTo>
                  <a:pt x="11948" y="0"/>
                </a:lnTo>
                <a:lnTo>
                  <a:pt x="23895" y="11947"/>
                </a:lnTo>
                <a:lnTo>
                  <a:pt x="17862" y="17803"/>
                </a:lnTo>
                <a:lnTo>
                  <a:pt x="11888" y="11800"/>
                </a:lnTo>
                <a:lnTo>
                  <a:pt x="0" y="23776"/>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7"/>
          <p:cNvSpPr/>
          <p:nvPr/>
        </p:nvSpPr>
        <p:spPr>
          <a:xfrm rot="10613920">
            <a:off x="8091334" y="1998662"/>
            <a:ext cx="446559" cy="451709"/>
          </a:xfrm>
          <a:custGeom>
            <a:rect b="b" l="l" r="r" t="t"/>
            <a:pathLst>
              <a:path extrusionOk="0" fill="none" h="18069" w="17863">
                <a:moveTo>
                  <a:pt x="1" y="18069"/>
                </a:moveTo>
                <a:lnTo>
                  <a:pt x="17863" y="0"/>
                </a:lnTo>
              </a:path>
            </a:pathLst>
          </a:custGeom>
          <a:noFill/>
          <a:ln cap="rnd" cmpd="sng" w="369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4_1_1">
    <p:spTree>
      <p:nvGrpSpPr>
        <p:cNvPr id="321" name="Shape 321"/>
        <p:cNvGrpSpPr/>
        <p:nvPr/>
      </p:nvGrpSpPr>
      <p:grpSpPr>
        <a:xfrm>
          <a:off x="0" y="0"/>
          <a:ext cx="0" cy="0"/>
          <a:chOff x="0" y="0"/>
          <a:chExt cx="0" cy="0"/>
        </a:xfrm>
      </p:grpSpPr>
      <p:sp>
        <p:nvSpPr>
          <p:cNvPr id="322" name="Google Shape;322;p18"/>
          <p:cNvSpPr txBox="1"/>
          <p:nvPr>
            <p:ph type="title"/>
          </p:nvPr>
        </p:nvSpPr>
        <p:spPr>
          <a:xfrm>
            <a:off x="540000" y="356775"/>
            <a:ext cx="7171500" cy="466800"/>
          </a:xfrm>
          <a:prstGeom prst="rect">
            <a:avLst/>
          </a:prstGeom>
        </p:spPr>
        <p:txBody>
          <a:bodyPr anchorCtr="0" anchor="t" bIns="91425" lIns="91425" spcFirstLastPara="1" rIns="91425" wrap="square" tIns="91425">
            <a:noAutofit/>
          </a:bodyPr>
          <a:lstStyle>
            <a:lvl1pPr lvl="0" marR="38100" rtl="0">
              <a:spcBef>
                <a:spcPts val="0"/>
              </a:spcBef>
              <a:spcAft>
                <a:spcPts val="0"/>
              </a:spcAft>
              <a:buSzPts val="2600"/>
              <a:buNone/>
              <a:defRPr/>
            </a:lvl1pPr>
            <a:lvl2pPr lvl="1" rtl="0">
              <a:spcBef>
                <a:spcPts val="0"/>
              </a:spcBef>
              <a:spcAft>
                <a:spcPts val="0"/>
              </a:spcAft>
              <a:buSzPts val="2600"/>
              <a:buNone/>
              <a:defRPr>
                <a:latin typeface="Raleway Thin"/>
                <a:ea typeface="Raleway Thin"/>
                <a:cs typeface="Raleway Thin"/>
                <a:sym typeface="Raleway Thin"/>
              </a:defRPr>
            </a:lvl2pPr>
            <a:lvl3pPr lvl="2" rtl="0">
              <a:spcBef>
                <a:spcPts val="0"/>
              </a:spcBef>
              <a:spcAft>
                <a:spcPts val="0"/>
              </a:spcAft>
              <a:buSzPts val="2600"/>
              <a:buNone/>
              <a:defRPr>
                <a:latin typeface="Raleway Thin"/>
                <a:ea typeface="Raleway Thin"/>
                <a:cs typeface="Raleway Thin"/>
                <a:sym typeface="Raleway Thin"/>
              </a:defRPr>
            </a:lvl3pPr>
            <a:lvl4pPr lvl="3" rtl="0">
              <a:spcBef>
                <a:spcPts val="0"/>
              </a:spcBef>
              <a:spcAft>
                <a:spcPts val="0"/>
              </a:spcAft>
              <a:buSzPts val="2600"/>
              <a:buNone/>
              <a:defRPr>
                <a:latin typeface="Raleway Thin"/>
                <a:ea typeface="Raleway Thin"/>
                <a:cs typeface="Raleway Thin"/>
                <a:sym typeface="Raleway Thin"/>
              </a:defRPr>
            </a:lvl4pPr>
            <a:lvl5pPr lvl="4" rtl="0">
              <a:spcBef>
                <a:spcPts val="0"/>
              </a:spcBef>
              <a:spcAft>
                <a:spcPts val="0"/>
              </a:spcAft>
              <a:buSzPts val="2600"/>
              <a:buNone/>
              <a:defRPr>
                <a:latin typeface="Raleway Thin"/>
                <a:ea typeface="Raleway Thin"/>
                <a:cs typeface="Raleway Thin"/>
                <a:sym typeface="Raleway Thin"/>
              </a:defRPr>
            </a:lvl5pPr>
            <a:lvl6pPr lvl="5" rtl="0">
              <a:spcBef>
                <a:spcPts val="0"/>
              </a:spcBef>
              <a:spcAft>
                <a:spcPts val="0"/>
              </a:spcAft>
              <a:buSzPts val="2600"/>
              <a:buNone/>
              <a:defRPr>
                <a:latin typeface="Raleway Thin"/>
                <a:ea typeface="Raleway Thin"/>
                <a:cs typeface="Raleway Thin"/>
                <a:sym typeface="Raleway Thin"/>
              </a:defRPr>
            </a:lvl6pPr>
            <a:lvl7pPr lvl="6" rtl="0">
              <a:spcBef>
                <a:spcPts val="0"/>
              </a:spcBef>
              <a:spcAft>
                <a:spcPts val="0"/>
              </a:spcAft>
              <a:buSzPts val="2600"/>
              <a:buNone/>
              <a:defRPr>
                <a:latin typeface="Raleway Thin"/>
                <a:ea typeface="Raleway Thin"/>
                <a:cs typeface="Raleway Thin"/>
                <a:sym typeface="Raleway Thin"/>
              </a:defRPr>
            </a:lvl7pPr>
            <a:lvl8pPr lvl="7" rtl="0">
              <a:spcBef>
                <a:spcPts val="0"/>
              </a:spcBef>
              <a:spcAft>
                <a:spcPts val="0"/>
              </a:spcAft>
              <a:buSzPts val="2600"/>
              <a:buNone/>
              <a:defRPr>
                <a:latin typeface="Raleway Thin"/>
                <a:ea typeface="Raleway Thin"/>
                <a:cs typeface="Raleway Thin"/>
                <a:sym typeface="Raleway Thin"/>
              </a:defRPr>
            </a:lvl8pPr>
            <a:lvl9pPr lvl="8" rtl="0">
              <a:spcBef>
                <a:spcPts val="0"/>
              </a:spcBef>
              <a:spcAft>
                <a:spcPts val="0"/>
              </a:spcAft>
              <a:buSzPts val="2600"/>
              <a:buNone/>
              <a:defRPr>
                <a:latin typeface="Raleway Thin"/>
                <a:ea typeface="Raleway Thin"/>
                <a:cs typeface="Raleway Thin"/>
                <a:sym typeface="Raleway Thin"/>
              </a:defRPr>
            </a:lvl9pPr>
          </a:lstStyle>
          <a:p/>
        </p:txBody>
      </p:sp>
      <p:sp>
        <p:nvSpPr>
          <p:cNvPr id="323" name="Google Shape;323;p18"/>
          <p:cNvSpPr txBox="1"/>
          <p:nvPr>
            <p:ph idx="1" type="subTitle"/>
          </p:nvPr>
        </p:nvSpPr>
        <p:spPr>
          <a:xfrm>
            <a:off x="4842375" y="184738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300"/>
              <a:buFont typeface="Ubuntu"/>
              <a:buNone/>
              <a:defRPr b="1" sz="1800">
                <a:latin typeface="Ubuntu"/>
                <a:ea typeface="Ubuntu"/>
                <a:cs typeface="Ubuntu"/>
                <a:sym typeface="Ubuntu"/>
              </a:defRPr>
            </a:lvl1pPr>
            <a:lvl2pPr lvl="1" rtl="0" algn="ctr">
              <a:spcBef>
                <a:spcPts val="0"/>
              </a:spcBef>
              <a:spcAft>
                <a:spcPts val="0"/>
              </a:spcAft>
              <a:buSzPts val="2300"/>
              <a:buFont typeface="Ubuntu"/>
              <a:buNone/>
              <a:defRPr b="1" sz="2300">
                <a:latin typeface="Ubuntu"/>
                <a:ea typeface="Ubuntu"/>
                <a:cs typeface="Ubuntu"/>
                <a:sym typeface="Ubuntu"/>
              </a:defRPr>
            </a:lvl2pPr>
            <a:lvl3pPr lvl="2" rtl="0" algn="ctr">
              <a:spcBef>
                <a:spcPts val="1600"/>
              </a:spcBef>
              <a:spcAft>
                <a:spcPts val="0"/>
              </a:spcAft>
              <a:buSzPts val="2300"/>
              <a:buFont typeface="Ubuntu"/>
              <a:buNone/>
              <a:defRPr b="1" sz="2300">
                <a:latin typeface="Ubuntu"/>
                <a:ea typeface="Ubuntu"/>
                <a:cs typeface="Ubuntu"/>
                <a:sym typeface="Ubuntu"/>
              </a:defRPr>
            </a:lvl3pPr>
            <a:lvl4pPr lvl="3" rtl="0" algn="ctr">
              <a:spcBef>
                <a:spcPts val="1600"/>
              </a:spcBef>
              <a:spcAft>
                <a:spcPts val="0"/>
              </a:spcAft>
              <a:buSzPts val="2300"/>
              <a:buFont typeface="Ubuntu"/>
              <a:buNone/>
              <a:defRPr b="1" sz="2300">
                <a:latin typeface="Ubuntu"/>
                <a:ea typeface="Ubuntu"/>
                <a:cs typeface="Ubuntu"/>
                <a:sym typeface="Ubuntu"/>
              </a:defRPr>
            </a:lvl4pPr>
            <a:lvl5pPr lvl="4" rtl="0" algn="ctr">
              <a:spcBef>
                <a:spcPts val="1600"/>
              </a:spcBef>
              <a:spcAft>
                <a:spcPts val="0"/>
              </a:spcAft>
              <a:buSzPts val="2300"/>
              <a:buFont typeface="Ubuntu"/>
              <a:buNone/>
              <a:defRPr b="1" sz="2300">
                <a:latin typeface="Ubuntu"/>
                <a:ea typeface="Ubuntu"/>
                <a:cs typeface="Ubuntu"/>
                <a:sym typeface="Ubuntu"/>
              </a:defRPr>
            </a:lvl5pPr>
            <a:lvl6pPr lvl="5" rtl="0" algn="ctr">
              <a:spcBef>
                <a:spcPts val="1600"/>
              </a:spcBef>
              <a:spcAft>
                <a:spcPts val="0"/>
              </a:spcAft>
              <a:buSzPts val="2300"/>
              <a:buFont typeface="Ubuntu"/>
              <a:buNone/>
              <a:defRPr b="1" sz="2300">
                <a:latin typeface="Ubuntu"/>
                <a:ea typeface="Ubuntu"/>
                <a:cs typeface="Ubuntu"/>
                <a:sym typeface="Ubuntu"/>
              </a:defRPr>
            </a:lvl6pPr>
            <a:lvl7pPr lvl="6" rtl="0" algn="ctr">
              <a:spcBef>
                <a:spcPts val="1600"/>
              </a:spcBef>
              <a:spcAft>
                <a:spcPts val="0"/>
              </a:spcAft>
              <a:buSzPts val="2300"/>
              <a:buFont typeface="Ubuntu"/>
              <a:buNone/>
              <a:defRPr b="1" sz="2300">
                <a:latin typeface="Ubuntu"/>
                <a:ea typeface="Ubuntu"/>
                <a:cs typeface="Ubuntu"/>
                <a:sym typeface="Ubuntu"/>
              </a:defRPr>
            </a:lvl7pPr>
            <a:lvl8pPr lvl="7" rtl="0" algn="ctr">
              <a:spcBef>
                <a:spcPts val="1600"/>
              </a:spcBef>
              <a:spcAft>
                <a:spcPts val="0"/>
              </a:spcAft>
              <a:buSzPts val="2300"/>
              <a:buFont typeface="Ubuntu"/>
              <a:buNone/>
              <a:defRPr b="1" sz="2300">
                <a:latin typeface="Ubuntu"/>
                <a:ea typeface="Ubuntu"/>
                <a:cs typeface="Ubuntu"/>
                <a:sym typeface="Ubuntu"/>
              </a:defRPr>
            </a:lvl8pPr>
            <a:lvl9pPr lvl="8" rtl="0" algn="ctr">
              <a:spcBef>
                <a:spcPts val="1600"/>
              </a:spcBef>
              <a:spcAft>
                <a:spcPts val="1600"/>
              </a:spcAft>
              <a:buSzPts val="2300"/>
              <a:buFont typeface="Ubuntu"/>
              <a:buNone/>
              <a:defRPr b="1" sz="2300">
                <a:latin typeface="Ubuntu"/>
                <a:ea typeface="Ubuntu"/>
                <a:cs typeface="Ubuntu"/>
                <a:sym typeface="Ubuntu"/>
              </a:defRPr>
            </a:lvl9pPr>
          </a:lstStyle>
          <a:p/>
        </p:txBody>
      </p:sp>
      <p:sp>
        <p:nvSpPr>
          <p:cNvPr id="324" name="Google Shape;324;p18"/>
          <p:cNvSpPr txBox="1"/>
          <p:nvPr>
            <p:ph idx="2" type="subTitle"/>
          </p:nvPr>
        </p:nvSpPr>
        <p:spPr>
          <a:xfrm>
            <a:off x="4940025" y="2187400"/>
            <a:ext cx="2120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25" name="Google Shape;325;p18"/>
          <p:cNvSpPr txBox="1"/>
          <p:nvPr>
            <p:ph idx="3" type="subTitle"/>
          </p:nvPr>
        </p:nvSpPr>
        <p:spPr>
          <a:xfrm>
            <a:off x="1985600" y="184738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300"/>
              <a:buFont typeface="Ubuntu"/>
              <a:buNone/>
              <a:defRPr b="1" sz="1800">
                <a:latin typeface="Ubuntu"/>
                <a:ea typeface="Ubuntu"/>
                <a:cs typeface="Ubuntu"/>
                <a:sym typeface="Ubuntu"/>
              </a:defRPr>
            </a:lvl1pPr>
            <a:lvl2pPr lvl="1" rtl="0" algn="ctr">
              <a:spcBef>
                <a:spcPts val="0"/>
              </a:spcBef>
              <a:spcAft>
                <a:spcPts val="0"/>
              </a:spcAft>
              <a:buSzPts val="2300"/>
              <a:buFont typeface="Ubuntu"/>
              <a:buNone/>
              <a:defRPr b="1" sz="2300">
                <a:latin typeface="Ubuntu"/>
                <a:ea typeface="Ubuntu"/>
                <a:cs typeface="Ubuntu"/>
                <a:sym typeface="Ubuntu"/>
              </a:defRPr>
            </a:lvl2pPr>
            <a:lvl3pPr lvl="2" rtl="0" algn="ctr">
              <a:spcBef>
                <a:spcPts val="1600"/>
              </a:spcBef>
              <a:spcAft>
                <a:spcPts val="0"/>
              </a:spcAft>
              <a:buSzPts val="2300"/>
              <a:buFont typeface="Ubuntu"/>
              <a:buNone/>
              <a:defRPr b="1" sz="2300">
                <a:latin typeface="Ubuntu"/>
                <a:ea typeface="Ubuntu"/>
                <a:cs typeface="Ubuntu"/>
                <a:sym typeface="Ubuntu"/>
              </a:defRPr>
            </a:lvl3pPr>
            <a:lvl4pPr lvl="3" rtl="0" algn="ctr">
              <a:spcBef>
                <a:spcPts val="1600"/>
              </a:spcBef>
              <a:spcAft>
                <a:spcPts val="0"/>
              </a:spcAft>
              <a:buSzPts val="2300"/>
              <a:buFont typeface="Ubuntu"/>
              <a:buNone/>
              <a:defRPr b="1" sz="2300">
                <a:latin typeface="Ubuntu"/>
                <a:ea typeface="Ubuntu"/>
                <a:cs typeface="Ubuntu"/>
                <a:sym typeface="Ubuntu"/>
              </a:defRPr>
            </a:lvl4pPr>
            <a:lvl5pPr lvl="4" rtl="0" algn="ctr">
              <a:spcBef>
                <a:spcPts val="1600"/>
              </a:spcBef>
              <a:spcAft>
                <a:spcPts val="0"/>
              </a:spcAft>
              <a:buSzPts val="2300"/>
              <a:buFont typeface="Ubuntu"/>
              <a:buNone/>
              <a:defRPr b="1" sz="2300">
                <a:latin typeface="Ubuntu"/>
                <a:ea typeface="Ubuntu"/>
                <a:cs typeface="Ubuntu"/>
                <a:sym typeface="Ubuntu"/>
              </a:defRPr>
            </a:lvl5pPr>
            <a:lvl6pPr lvl="5" rtl="0" algn="ctr">
              <a:spcBef>
                <a:spcPts val="1600"/>
              </a:spcBef>
              <a:spcAft>
                <a:spcPts val="0"/>
              </a:spcAft>
              <a:buSzPts val="2300"/>
              <a:buFont typeface="Ubuntu"/>
              <a:buNone/>
              <a:defRPr b="1" sz="2300">
                <a:latin typeface="Ubuntu"/>
                <a:ea typeface="Ubuntu"/>
                <a:cs typeface="Ubuntu"/>
                <a:sym typeface="Ubuntu"/>
              </a:defRPr>
            </a:lvl6pPr>
            <a:lvl7pPr lvl="6" rtl="0" algn="ctr">
              <a:spcBef>
                <a:spcPts val="1600"/>
              </a:spcBef>
              <a:spcAft>
                <a:spcPts val="0"/>
              </a:spcAft>
              <a:buSzPts val="2300"/>
              <a:buFont typeface="Ubuntu"/>
              <a:buNone/>
              <a:defRPr b="1" sz="2300">
                <a:latin typeface="Ubuntu"/>
                <a:ea typeface="Ubuntu"/>
                <a:cs typeface="Ubuntu"/>
                <a:sym typeface="Ubuntu"/>
              </a:defRPr>
            </a:lvl7pPr>
            <a:lvl8pPr lvl="7" rtl="0" algn="ctr">
              <a:spcBef>
                <a:spcPts val="1600"/>
              </a:spcBef>
              <a:spcAft>
                <a:spcPts val="0"/>
              </a:spcAft>
              <a:buSzPts val="2300"/>
              <a:buFont typeface="Ubuntu"/>
              <a:buNone/>
              <a:defRPr b="1" sz="2300">
                <a:latin typeface="Ubuntu"/>
                <a:ea typeface="Ubuntu"/>
                <a:cs typeface="Ubuntu"/>
                <a:sym typeface="Ubuntu"/>
              </a:defRPr>
            </a:lvl8pPr>
            <a:lvl9pPr lvl="8" rtl="0" algn="ctr">
              <a:spcBef>
                <a:spcPts val="1600"/>
              </a:spcBef>
              <a:spcAft>
                <a:spcPts val="1600"/>
              </a:spcAft>
              <a:buSzPts val="2300"/>
              <a:buFont typeface="Ubuntu"/>
              <a:buNone/>
              <a:defRPr b="1" sz="2300">
                <a:latin typeface="Ubuntu"/>
                <a:ea typeface="Ubuntu"/>
                <a:cs typeface="Ubuntu"/>
                <a:sym typeface="Ubuntu"/>
              </a:defRPr>
            </a:lvl9pPr>
          </a:lstStyle>
          <a:p/>
        </p:txBody>
      </p:sp>
      <p:sp>
        <p:nvSpPr>
          <p:cNvPr id="326" name="Google Shape;326;p18"/>
          <p:cNvSpPr txBox="1"/>
          <p:nvPr>
            <p:ph idx="4" type="subTitle"/>
          </p:nvPr>
        </p:nvSpPr>
        <p:spPr>
          <a:xfrm>
            <a:off x="2083300" y="2187400"/>
            <a:ext cx="2120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27" name="Google Shape;327;p18"/>
          <p:cNvSpPr txBox="1"/>
          <p:nvPr>
            <p:ph idx="5" type="subTitle"/>
          </p:nvPr>
        </p:nvSpPr>
        <p:spPr>
          <a:xfrm>
            <a:off x="4842375" y="3062063"/>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300"/>
              <a:buFont typeface="Ubuntu"/>
              <a:buNone/>
              <a:defRPr b="1" sz="1800">
                <a:latin typeface="Ubuntu"/>
                <a:ea typeface="Ubuntu"/>
                <a:cs typeface="Ubuntu"/>
                <a:sym typeface="Ubuntu"/>
              </a:defRPr>
            </a:lvl1pPr>
            <a:lvl2pPr lvl="1" rtl="0" algn="ctr">
              <a:spcBef>
                <a:spcPts val="0"/>
              </a:spcBef>
              <a:spcAft>
                <a:spcPts val="0"/>
              </a:spcAft>
              <a:buSzPts val="2300"/>
              <a:buFont typeface="Ubuntu"/>
              <a:buNone/>
              <a:defRPr b="1" sz="2300">
                <a:latin typeface="Ubuntu"/>
                <a:ea typeface="Ubuntu"/>
                <a:cs typeface="Ubuntu"/>
                <a:sym typeface="Ubuntu"/>
              </a:defRPr>
            </a:lvl2pPr>
            <a:lvl3pPr lvl="2" rtl="0" algn="ctr">
              <a:spcBef>
                <a:spcPts val="1600"/>
              </a:spcBef>
              <a:spcAft>
                <a:spcPts val="0"/>
              </a:spcAft>
              <a:buSzPts val="2300"/>
              <a:buFont typeface="Ubuntu"/>
              <a:buNone/>
              <a:defRPr b="1" sz="2300">
                <a:latin typeface="Ubuntu"/>
                <a:ea typeface="Ubuntu"/>
                <a:cs typeface="Ubuntu"/>
                <a:sym typeface="Ubuntu"/>
              </a:defRPr>
            </a:lvl3pPr>
            <a:lvl4pPr lvl="3" rtl="0" algn="ctr">
              <a:spcBef>
                <a:spcPts val="1600"/>
              </a:spcBef>
              <a:spcAft>
                <a:spcPts val="0"/>
              </a:spcAft>
              <a:buSzPts val="2300"/>
              <a:buFont typeface="Ubuntu"/>
              <a:buNone/>
              <a:defRPr b="1" sz="2300">
                <a:latin typeface="Ubuntu"/>
                <a:ea typeface="Ubuntu"/>
                <a:cs typeface="Ubuntu"/>
                <a:sym typeface="Ubuntu"/>
              </a:defRPr>
            </a:lvl4pPr>
            <a:lvl5pPr lvl="4" rtl="0" algn="ctr">
              <a:spcBef>
                <a:spcPts val="1600"/>
              </a:spcBef>
              <a:spcAft>
                <a:spcPts val="0"/>
              </a:spcAft>
              <a:buSzPts val="2300"/>
              <a:buFont typeface="Ubuntu"/>
              <a:buNone/>
              <a:defRPr b="1" sz="2300">
                <a:latin typeface="Ubuntu"/>
                <a:ea typeface="Ubuntu"/>
                <a:cs typeface="Ubuntu"/>
                <a:sym typeface="Ubuntu"/>
              </a:defRPr>
            </a:lvl5pPr>
            <a:lvl6pPr lvl="5" rtl="0" algn="ctr">
              <a:spcBef>
                <a:spcPts val="1600"/>
              </a:spcBef>
              <a:spcAft>
                <a:spcPts val="0"/>
              </a:spcAft>
              <a:buSzPts val="2300"/>
              <a:buFont typeface="Ubuntu"/>
              <a:buNone/>
              <a:defRPr b="1" sz="2300">
                <a:latin typeface="Ubuntu"/>
                <a:ea typeface="Ubuntu"/>
                <a:cs typeface="Ubuntu"/>
                <a:sym typeface="Ubuntu"/>
              </a:defRPr>
            </a:lvl6pPr>
            <a:lvl7pPr lvl="6" rtl="0" algn="ctr">
              <a:spcBef>
                <a:spcPts val="1600"/>
              </a:spcBef>
              <a:spcAft>
                <a:spcPts val="0"/>
              </a:spcAft>
              <a:buSzPts val="2300"/>
              <a:buFont typeface="Ubuntu"/>
              <a:buNone/>
              <a:defRPr b="1" sz="2300">
                <a:latin typeface="Ubuntu"/>
                <a:ea typeface="Ubuntu"/>
                <a:cs typeface="Ubuntu"/>
                <a:sym typeface="Ubuntu"/>
              </a:defRPr>
            </a:lvl7pPr>
            <a:lvl8pPr lvl="7" rtl="0" algn="ctr">
              <a:spcBef>
                <a:spcPts val="1600"/>
              </a:spcBef>
              <a:spcAft>
                <a:spcPts val="0"/>
              </a:spcAft>
              <a:buSzPts val="2300"/>
              <a:buFont typeface="Ubuntu"/>
              <a:buNone/>
              <a:defRPr b="1" sz="2300">
                <a:latin typeface="Ubuntu"/>
                <a:ea typeface="Ubuntu"/>
                <a:cs typeface="Ubuntu"/>
                <a:sym typeface="Ubuntu"/>
              </a:defRPr>
            </a:lvl8pPr>
            <a:lvl9pPr lvl="8" rtl="0" algn="ctr">
              <a:spcBef>
                <a:spcPts val="1600"/>
              </a:spcBef>
              <a:spcAft>
                <a:spcPts val="1600"/>
              </a:spcAft>
              <a:buSzPts val="2300"/>
              <a:buFont typeface="Ubuntu"/>
              <a:buNone/>
              <a:defRPr b="1" sz="2300">
                <a:latin typeface="Ubuntu"/>
                <a:ea typeface="Ubuntu"/>
                <a:cs typeface="Ubuntu"/>
                <a:sym typeface="Ubuntu"/>
              </a:defRPr>
            </a:lvl9pPr>
          </a:lstStyle>
          <a:p/>
        </p:txBody>
      </p:sp>
      <p:sp>
        <p:nvSpPr>
          <p:cNvPr id="328" name="Google Shape;328;p18"/>
          <p:cNvSpPr txBox="1"/>
          <p:nvPr>
            <p:ph idx="6" type="subTitle"/>
          </p:nvPr>
        </p:nvSpPr>
        <p:spPr>
          <a:xfrm>
            <a:off x="4940025" y="3402075"/>
            <a:ext cx="2120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ontserrat Medium"/>
                <a:ea typeface="Montserrat Medium"/>
                <a:cs typeface="Montserrat Medium"/>
                <a:sym typeface="Montserrat Medium"/>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29" name="Google Shape;329;p18"/>
          <p:cNvSpPr txBox="1"/>
          <p:nvPr>
            <p:ph idx="7" type="subTitle"/>
          </p:nvPr>
        </p:nvSpPr>
        <p:spPr>
          <a:xfrm>
            <a:off x="1985600" y="3062063"/>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300"/>
              <a:buFont typeface="Ubuntu"/>
              <a:buNone/>
              <a:defRPr b="1" sz="1800">
                <a:latin typeface="Ubuntu"/>
                <a:ea typeface="Ubuntu"/>
                <a:cs typeface="Ubuntu"/>
                <a:sym typeface="Ubuntu"/>
              </a:defRPr>
            </a:lvl1pPr>
            <a:lvl2pPr lvl="1" rtl="0" algn="ctr">
              <a:spcBef>
                <a:spcPts val="0"/>
              </a:spcBef>
              <a:spcAft>
                <a:spcPts val="0"/>
              </a:spcAft>
              <a:buSzPts val="2300"/>
              <a:buFont typeface="Ubuntu"/>
              <a:buNone/>
              <a:defRPr b="1" sz="2300">
                <a:latin typeface="Ubuntu"/>
                <a:ea typeface="Ubuntu"/>
                <a:cs typeface="Ubuntu"/>
                <a:sym typeface="Ubuntu"/>
              </a:defRPr>
            </a:lvl2pPr>
            <a:lvl3pPr lvl="2" rtl="0" algn="ctr">
              <a:spcBef>
                <a:spcPts val="1600"/>
              </a:spcBef>
              <a:spcAft>
                <a:spcPts val="0"/>
              </a:spcAft>
              <a:buSzPts val="2300"/>
              <a:buFont typeface="Ubuntu"/>
              <a:buNone/>
              <a:defRPr b="1" sz="2300">
                <a:latin typeface="Ubuntu"/>
                <a:ea typeface="Ubuntu"/>
                <a:cs typeface="Ubuntu"/>
                <a:sym typeface="Ubuntu"/>
              </a:defRPr>
            </a:lvl3pPr>
            <a:lvl4pPr lvl="3" rtl="0" algn="ctr">
              <a:spcBef>
                <a:spcPts val="1600"/>
              </a:spcBef>
              <a:spcAft>
                <a:spcPts val="0"/>
              </a:spcAft>
              <a:buSzPts val="2300"/>
              <a:buFont typeface="Ubuntu"/>
              <a:buNone/>
              <a:defRPr b="1" sz="2300">
                <a:latin typeface="Ubuntu"/>
                <a:ea typeface="Ubuntu"/>
                <a:cs typeface="Ubuntu"/>
                <a:sym typeface="Ubuntu"/>
              </a:defRPr>
            </a:lvl4pPr>
            <a:lvl5pPr lvl="4" rtl="0" algn="ctr">
              <a:spcBef>
                <a:spcPts val="1600"/>
              </a:spcBef>
              <a:spcAft>
                <a:spcPts val="0"/>
              </a:spcAft>
              <a:buSzPts val="2300"/>
              <a:buFont typeface="Ubuntu"/>
              <a:buNone/>
              <a:defRPr b="1" sz="2300">
                <a:latin typeface="Ubuntu"/>
                <a:ea typeface="Ubuntu"/>
                <a:cs typeface="Ubuntu"/>
                <a:sym typeface="Ubuntu"/>
              </a:defRPr>
            </a:lvl5pPr>
            <a:lvl6pPr lvl="5" rtl="0" algn="ctr">
              <a:spcBef>
                <a:spcPts val="1600"/>
              </a:spcBef>
              <a:spcAft>
                <a:spcPts val="0"/>
              </a:spcAft>
              <a:buSzPts val="2300"/>
              <a:buFont typeface="Ubuntu"/>
              <a:buNone/>
              <a:defRPr b="1" sz="2300">
                <a:latin typeface="Ubuntu"/>
                <a:ea typeface="Ubuntu"/>
                <a:cs typeface="Ubuntu"/>
                <a:sym typeface="Ubuntu"/>
              </a:defRPr>
            </a:lvl6pPr>
            <a:lvl7pPr lvl="6" rtl="0" algn="ctr">
              <a:spcBef>
                <a:spcPts val="1600"/>
              </a:spcBef>
              <a:spcAft>
                <a:spcPts val="0"/>
              </a:spcAft>
              <a:buSzPts val="2300"/>
              <a:buFont typeface="Ubuntu"/>
              <a:buNone/>
              <a:defRPr b="1" sz="2300">
                <a:latin typeface="Ubuntu"/>
                <a:ea typeface="Ubuntu"/>
                <a:cs typeface="Ubuntu"/>
                <a:sym typeface="Ubuntu"/>
              </a:defRPr>
            </a:lvl7pPr>
            <a:lvl8pPr lvl="7" rtl="0" algn="ctr">
              <a:spcBef>
                <a:spcPts val="1600"/>
              </a:spcBef>
              <a:spcAft>
                <a:spcPts val="0"/>
              </a:spcAft>
              <a:buSzPts val="2300"/>
              <a:buFont typeface="Ubuntu"/>
              <a:buNone/>
              <a:defRPr b="1" sz="2300">
                <a:latin typeface="Ubuntu"/>
                <a:ea typeface="Ubuntu"/>
                <a:cs typeface="Ubuntu"/>
                <a:sym typeface="Ubuntu"/>
              </a:defRPr>
            </a:lvl8pPr>
            <a:lvl9pPr lvl="8" rtl="0" algn="ctr">
              <a:spcBef>
                <a:spcPts val="1600"/>
              </a:spcBef>
              <a:spcAft>
                <a:spcPts val="1600"/>
              </a:spcAft>
              <a:buSzPts val="2300"/>
              <a:buFont typeface="Ubuntu"/>
              <a:buNone/>
              <a:defRPr b="1" sz="2300">
                <a:latin typeface="Ubuntu"/>
                <a:ea typeface="Ubuntu"/>
                <a:cs typeface="Ubuntu"/>
                <a:sym typeface="Ubuntu"/>
              </a:defRPr>
            </a:lvl9pPr>
          </a:lstStyle>
          <a:p/>
        </p:txBody>
      </p:sp>
      <p:sp>
        <p:nvSpPr>
          <p:cNvPr id="330" name="Google Shape;330;p18"/>
          <p:cNvSpPr txBox="1"/>
          <p:nvPr>
            <p:ph idx="8" type="subTitle"/>
          </p:nvPr>
        </p:nvSpPr>
        <p:spPr>
          <a:xfrm>
            <a:off x="2083300" y="3402075"/>
            <a:ext cx="2120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31" name="Google Shape;331;p18"/>
          <p:cNvSpPr/>
          <p:nvPr/>
        </p:nvSpPr>
        <p:spPr>
          <a:xfrm>
            <a:off x="174931" y="1628241"/>
            <a:ext cx="462105" cy="691144"/>
          </a:xfrm>
          <a:custGeom>
            <a:rect b="b" l="l" r="r" t="t"/>
            <a:pathLst>
              <a:path extrusionOk="0" fill="none" h="35695" w="23866">
                <a:moveTo>
                  <a:pt x="1" y="0"/>
                </a:moveTo>
                <a:lnTo>
                  <a:pt x="23866" y="23865"/>
                </a:lnTo>
                <a:lnTo>
                  <a:pt x="17833" y="29721"/>
                </a:lnTo>
                <a:lnTo>
                  <a:pt x="11919" y="23717"/>
                </a:lnTo>
                <a:lnTo>
                  <a:pt x="1" y="35694"/>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8"/>
          <p:cNvSpPr/>
          <p:nvPr/>
        </p:nvSpPr>
        <p:spPr>
          <a:xfrm>
            <a:off x="174370" y="2532504"/>
            <a:ext cx="462667" cy="460382"/>
          </a:xfrm>
          <a:custGeom>
            <a:rect b="b" l="l" r="r" t="t"/>
            <a:pathLst>
              <a:path extrusionOk="0" fill="none" h="23777" w="23895">
                <a:moveTo>
                  <a:pt x="0" y="11859"/>
                </a:moveTo>
                <a:lnTo>
                  <a:pt x="11948" y="0"/>
                </a:lnTo>
                <a:lnTo>
                  <a:pt x="23895" y="11947"/>
                </a:lnTo>
                <a:lnTo>
                  <a:pt x="17862" y="17803"/>
                </a:lnTo>
                <a:lnTo>
                  <a:pt x="11888" y="11800"/>
                </a:lnTo>
                <a:lnTo>
                  <a:pt x="0" y="23776"/>
                </a:lnTo>
              </a:path>
            </a:pathLst>
          </a:custGeom>
          <a:noFill/>
          <a:ln cap="rnd" cmpd="sng" w="369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8"/>
          <p:cNvSpPr/>
          <p:nvPr/>
        </p:nvSpPr>
        <p:spPr>
          <a:xfrm>
            <a:off x="174931" y="2319364"/>
            <a:ext cx="229639" cy="230762"/>
          </a:xfrm>
          <a:custGeom>
            <a:rect b="b" l="l" r="r" t="t"/>
            <a:pathLst>
              <a:path extrusionOk="0" fill="none" h="11918" w="11860">
                <a:moveTo>
                  <a:pt x="11859" y="0"/>
                </a:moveTo>
                <a:lnTo>
                  <a:pt x="1" y="11918"/>
                </a:lnTo>
              </a:path>
            </a:pathLst>
          </a:custGeom>
          <a:noFill/>
          <a:ln cap="rnd" cmpd="sng" w="369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8"/>
          <p:cNvSpPr/>
          <p:nvPr/>
        </p:nvSpPr>
        <p:spPr>
          <a:xfrm>
            <a:off x="174931" y="2877194"/>
            <a:ext cx="691144" cy="807378"/>
          </a:xfrm>
          <a:custGeom>
            <a:rect b="b" l="l" r="r" t="t"/>
            <a:pathLst>
              <a:path extrusionOk="0" fill="none" h="41698" w="35695">
                <a:moveTo>
                  <a:pt x="1" y="17892"/>
                </a:moveTo>
                <a:lnTo>
                  <a:pt x="11919" y="6004"/>
                </a:lnTo>
                <a:lnTo>
                  <a:pt x="17863" y="11948"/>
                </a:lnTo>
                <a:lnTo>
                  <a:pt x="29751" y="1"/>
                </a:lnTo>
                <a:lnTo>
                  <a:pt x="35695" y="5974"/>
                </a:lnTo>
                <a:lnTo>
                  <a:pt x="1" y="41698"/>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8"/>
          <p:cNvSpPr/>
          <p:nvPr/>
        </p:nvSpPr>
        <p:spPr>
          <a:xfrm flipH="1">
            <a:off x="8194146" y="1131641"/>
            <a:ext cx="809662" cy="773028"/>
          </a:xfrm>
          <a:custGeom>
            <a:rect b="b" l="l" r="r" t="t"/>
            <a:pathLst>
              <a:path extrusionOk="0" fill="none" h="39924" w="41816">
                <a:moveTo>
                  <a:pt x="0" y="16118"/>
                </a:moveTo>
                <a:lnTo>
                  <a:pt x="23836" y="39924"/>
                </a:lnTo>
                <a:lnTo>
                  <a:pt x="41816" y="22180"/>
                </a:lnTo>
                <a:lnTo>
                  <a:pt x="35724" y="16118"/>
                </a:lnTo>
                <a:lnTo>
                  <a:pt x="23806" y="28006"/>
                </a:lnTo>
                <a:lnTo>
                  <a:pt x="11918" y="16118"/>
                </a:lnTo>
                <a:lnTo>
                  <a:pt x="28272" y="1"/>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8"/>
          <p:cNvSpPr/>
          <p:nvPr/>
        </p:nvSpPr>
        <p:spPr>
          <a:xfrm flipH="1">
            <a:off x="8541141" y="1905229"/>
            <a:ext cx="462105" cy="691144"/>
          </a:xfrm>
          <a:custGeom>
            <a:rect b="b" l="l" r="r" t="t"/>
            <a:pathLst>
              <a:path extrusionOk="0" fill="none" h="35695" w="23866">
                <a:moveTo>
                  <a:pt x="1" y="0"/>
                </a:moveTo>
                <a:lnTo>
                  <a:pt x="23866" y="23865"/>
                </a:lnTo>
                <a:lnTo>
                  <a:pt x="17833" y="29721"/>
                </a:lnTo>
                <a:lnTo>
                  <a:pt x="11919" y="23717"/>
                </a:lnTo>
                <a:lnTo>
                  <a:pt x="1" y="35694"/>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8"/>
          <p:cNvSpPr/>
          <p:nvPr/>
        </p:nvSpPr>
        <p:spPr>
          <a:xfrm flipH="1">
            <a:off x="7965668" y="1673886"/>
            <a:ext cx="1038140" cy="693449"/>
          </a:xfrm>
          <a:custGeom>
            <a:rect b="b" l="l" r="r" t="t"/>
            <a:pathLst>
              <a:path extrusionOk="0" fill="none" h="35814" w="53616">
                <a:moveTo>
                  <a:pt x="0" y="1"/>
                </a:moveTo>
                <a:lnTo>
                  <a:pt x="23895" y="23866"/>
                </a:lnTo>
                <a:lnTo>
                  <a:pt x="47612" y="1"/>
                </a:lnTo>
                <a:lnTo>
                  <a:pt x="53585" y="5975"/>
                </a:lnTo>
                <a:lnTo>
                  <a:pt x="35753" y="23866"/>
                </a:lnTo>
                <a:lnTo>
                  <a:pt x="47671" y="35813"/>
                </a:lnTo>
                <a:lnTo>
                  <a:pt x="53615" y="29810"/>
                </a:lnTo>
                <a:lnTo>
                  <a:pt x="47671" y="23866"/>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8"/>
          <p:cNvSpPr/>
          <p:nvPr/>
        </p:nvSpPr>
        <p:spPr>
          <a:xfrm flipH="1">
            <a:off x="8541141" y="2809491"/>
            <a:ext cx="462667" cy="460382"/>
          </a:xfrm>
          <a:custGeom>
            <a:rect b="b" l="l" r="r" t="t"/>
            <a:pathLst>
              <a:path extrusionOk="0" fill="none" h="23777" w="23895">
                <a:moveTo>
                  <a:pt x="0" y="11859"/>
                </a:moveTo>
                <a:lnTo>
                  <a:pt x="11948" y="0"/>
                </a:lnTo>
                <a:lnTo>
                  <a:pt x="23895" y="11947"/>
                </a:lnTo>
                <a:lnTo>
                  <a:pt x="17862" y="17803"/>
                </a:lnTo>
                <a:lnTo>
                  <a:pt x="11888" y="11800"/>
                </a:lnTo>
                <a:lnTo>
                  <a:pt x="0" y="23776"/>
                </a:lnTo>
              </a:path>
            </a:pathLst>
          </a:custGeom>
          <a:noFill/>
          <a:ln cap="rnd" cmpd="sng" w="369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8"/>
          <p:cNvSpPr/>
          <p:nvPr/>
        </p:nvSpPr>
        <p:spPr>
          <a:xfrm flipH="1">
            <a:off x="8773607" y="2596351"/>
            <a:ext cx="229639" cy="230762"/>
          </a:xfrm>
          <a:custGeom>
            <a:rect b="b" l="l" r="r" t="t"/>
            <a:pathLst>
              <a:path extrusionOk="0" fill="none" h="11918" w="11860">
                <a:moveTo>
                  <a:pt x="11859" y="0"/>
                </a:moveTo>
                <a:lnTo>
                  <a:pt x="1" y="11918"/>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8"/>
          <p:cNvSpPr/>
          <p:nvPr/>
        </p:nvSpPr>
        <p:spPr>
          <a:xfrm flipH="1">
            <a:off x="8311807" y="2414051"/>
            <a:ext cx="229639" cy="230762"/>
          </a:xfrm>
          <a:custGeom>
            <a:rect b="b" l="l" r="r" t="t"/>
            <a:pathLst>
              <a:path extrusionOk="0" fill="none" h="11918" w="11860">
                <a:moveTo>
                  <a:pt x="11859" y="0"/>
                </a:moveTo>
                <a:lnTo>
                  <a:pt x="1" y="11918"/>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4_1_1_1">
    <p:spTree>
      <p:nvGrpSpPr>
        <p:cNvPr id="341" name="Shape 341"/>
        <p:cNvGrpSpPr/>
        <p:nvPr/>
      </p:nvGrpSpPr>
      <p:grpSpPr>
        <a:xfrm>
          <a:off x="0" y="0"/>
          <a:ext cx="0" cy="0"/>
          <a:chOff x="0" y="0"/>
          <a:chExt cx="0" cy="0"/>
        </a:xfrm>
      </p:grpSpPr>
      <p:sp>
        <p:nvSpPr>
          <p:cNvPr id="342" name="Google Shape;342;p19"/>
          <p:cNvSpPr txBox="1"/>
          <p:nvPr>
            <p:ph type="title"/>
          </p:nvPr>
        </p:nvSpPr>
        <p:spPr>
          <a:xfrm>
            <a:off x="540000" y="356775"/>
            <a:ext cx="5510400" cy="466800"/>
          </a:xfrm>
          <a:prstGeom prst="rect">
            <a:avLst/>
          </a:prstGeom>
        </p:spPr>
        <p:txBody>
          <a:bodyPr anchorCtr="0" anchor="t" bIns="91425" lIns="91425" spcFirstLastPara="1" rIns="91425" wrap="square" tIns="91425">
            <a:noAutofit/>
          </a:bodyPr>
          <a:lstStyle>
            <a:lvl1pPr lvl="0" marR="38100" rtl="0">
              <a:spcBef>
                <a:spcPts val="0"/>
              </a:spcBef>
              <a:spcAft>
                <a:spcPts val="0"/>
              </a:spcAft>
              <a:buSzPts val="2600"/>
              <a:buNone/>
              <a:defRPr>
                <a:solidFill>
                  <a:schemeClr val="lt2"/>
                </a:solidFill>
              </a:defRPr>
            </a:lvl1pPr>
            <a:lvl2pPr lvl="1" rtl="0">
              <a:spcBef>
                <a:spcPts val="0"/>
              </a:spcBef>
              <a:spcAft>
                <a:spcPts val="0"/>
              </a:spcAft>
              <a:buSzPts val="2600"/>
              <a:buNone/>
              <a:defRPr>
                <a:latin typeface="Raleway Thin"/>
                <a:ea typeface="Raleway Thin"/>
                <a:cs typeface="Raleway Thin"/>
                <a:sym typeface="Raleway Thin"/>
              </a:defRPr>
            </a:lvl2pPr>
            <a:lvl3pPr lvl="2" rtl="0">
              <a:spcBef>
                <a:spcPts val="0"/>
              </a:spcBef>
              <a:spcAft>
                <a:spcPts val="0"/>
              </a:spcAft>
              <a:buSzPts val="2600"/>
              <a:buNone/>
              <a:defRPr>
                <a:latin typeface="Raleway Thin"/>
                <a:ea typeface="Raleway Thin"/>
                <a:cs typeface="Raleway Thin"/>
                <a:sym typeface="Raleway Thin"/>
              </a:defRPr>
            </a:lvl3pPr>
            <a:lvl4pPr lvl="3" rtl="0">
              <a:spcBef>
                <a:spcPts val="0"/>
              </a:spcBef>
              <a:spcAft>
                <a:spcPts val="0"/>
              </a:spcAft>
              <a:buSzPts val="2600"/>
              <a:buNone/>
              <a:defRPr>
                <a:latin typeface="Raleway Thin"/>
                <a:ea typeface="Raleway Thin"/>
                <a:cs typeface="Raleway Thin"/>
                <a:sym typeface="Raleway Thin"/>
              </a:defRPr>
            </a:lvl4pPr>
            <a:lvl5pPr lvl="4" rtl="0">
              <a:spcBef>
                <a:spcPts val="0"/>
              </a:spcBef>
              <a:spcAft>
                <a:spcPts val="0"/>
              </a:spcAft>
              <a:buSzPts val="2600"/>
              <a:buNone/>
              <a:defRPr>
                <a:latin typeface="Raleway Thin"/>
                <a:ea typeface="Raleway Thin"/>
                <a:cs typeface="Raleway Thin"/>
                <a:sym typeface="Raleway Thin"/>
              </a:defRPr>
            </a:lvl5pPr>
            <a:lvl6pPr lvl="5" rtl="0">
              <a:spcBef>
                <a:spcPts val="0"/>
              </a:spcBef>
              <a:spcAft>
                <a:spcPts val="0"/>
              </a:spcAft>
              <a:buSzPts val="2600"/>
              <a:buNone/>
              <a:defRPr>
                <a:latin typeface="Raleway Thin"/>
                <a:ea typeface="Raleway Thin"/>
                <a:cs typeface="Raleway Thin"/>
                <a:sym typeface="Raleway Thin"/>
              </a:defRPr>
            </a:lvl6pPr>
            <a:lvl7pPr lvl="6" rtl="0">
              <a:spcBef>
                <a:spcPts val="0"/>
              </a:spcBef>
              <a:spcAft>
                <a:spcPts val="0"/>
              </a:spcAft>
              <a:buSzPts val="2600"/>
              <a:buNone/>
              <a:defRPr>
                <a:latin typeface="Raleway Thin"/>
                <a:ea typeface="Raleway Thin"/>
                <a:cs typeface="Raleway Thin"/>
                <a:sym typeface="Raleway Thin"/>
              </a:defRPr>
            </a:lvl7pPr>
            <a:lvl8pPr lvl="7" rtl="0">
              <a:spcBef>
                <a:spcPts val="0"/>
              </a:spcBef>
              <a:spcAft>
                <a:spcPts val="0"/>
              </a:spcAft>
              <a:buSzPts val="2600"/>
              <a:buNone/>
              <a:defRPr>
                <a:latin typeface="Raleway Thin"/>
                <a:ea typeface="Raleway Thin"/>
                <a:cs typeface="Raleway Thin"/>
                <a:sym typeface="Raleway Thin"/>
              </a:defRPr>
            </a:lvl8pPr>
            <a:lvl9pPr lvl="8" rtl="0">
              <a:spcBef>
                <a:spcPts val="0"/>
              </a:spcBef>
              <a:spcAft>
                <a:spcPts val="0"/>
              </a:spcAft>
              <a:buSzPts val="2600"/>
              <a:buNone/>
              <a:defRPr>
                <a:latin typeface="Raleway Thin"/>
                <a:ea typeface="Raleway Thin"/>
                <a:cs typeface="Raleway Thin"/>
                <a:sym typeface="Raleway Thin"/>
              </a:defRPr>
            </a:lvl9pPr>
          </a:lstStyle>
          <a:p/>
        </p:txBody>
      </p:sp>
      <p:sp>
        <p:nvSpPr>
          <p:cNvPr id="343" name="Google Shape;343;p19"/>
          <p:cNvSpPr txBox="1"/>
          <p:nvPr>
            <p:ph idx="1" type="subTitle"/>
          </p:nvPr>
        </p:nvSpPr>
        <p:spPr>
          <a:xfrm>
            <a:off x="4894900" y="1994725"/>
            <a:ext cx="21207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300"/>
              <a:buFont typeface="Ubuntu"/>
              <a:buNone/>
              <a:defRPr b="1" sz="1800">
                <a:latin typeface="Ubuntu"/>
                <a:ea typeface="Ubuntu"/>
                <a:cs typeface="Ubuntu"/>
                <a:sym typeface="Ubuntu"/>
              </a:defRPr>
            </a:lvl1pPr>
            <a:lvl2pPr lvl="1" rtl="0" algn="r">
              <a:spcBef>
                <a:spcPts val="0"/>
              </a:spcBef>
              <a:spcAft>
                <a:spcPts val="0"/>
              </a:spcAft>
              <a:buSzPts val="2300"/>
              <a:buFont typeface="Ubuntu"/>
              <a:buNone/>
              <a:defRPr b="1" sz="2300">
                <a:latin typeface="Ubuntu"/>
                <a:ea typeface="Ubuntu"/>
                <a:cs typeface="Ubuntu"/>
                <a:sym typeface="Ubuntu"/>
              </a:defRPr>
            </a:lvl2pPr>
            <a:lvl3pPr lvl="2" rtl="0" algn="r">
              <a:spcBef>
                <a:spcPts val="1600"/>
              </a:spcBef>
              <a:spcAft>
                <a:spcPts val="0"/>
              </a:spcAft>
              <a:buSzPts val="2300"/>
              <a:buFont typeface="Ubuntu"/>
              <a:buNone/>
              <a:defRPr b="1" sz="2300">
                <a:latin typeface="Ubuntu"/>
                <a:ea typeface="Ubuntu"/>
                <a:cs typeface="Ubuntu"/>
                <a:sym typeface="Ubuntu"/>
              </a:defRPr>
            </a:lvl3pPr>
            <a:lvl4pPr lvl="3" rtl="0" algn="r">
              <a:spcBef>
                <a:spcPts val="1600"/>
              </a:spcBef>
              <a:spcAft>
                <a:spcPts val="0"/>
              </a:spcAft>
              <a:buSzPts val="2300"/>
              <a:buFont typeface="Ubuntu"/>
              <a:buNone/>
              <a:defRPr b="1" sz="2300">
                <a:latin typeface="Ubuntu"/>
                <a:ea typeface="Ubuntu"/>
                <a:cs typeface="Ubuntu"/>
                <a:sym typeface="Ubuntu"/>
              </a:defRPr>
            </a:lvl4pPr>
            <a:lvl5pPr lvl="4" rtl="0" algn="r">
              <a:spcBef>
                <a:spcPts val="1600"/>
              </a:spcBef>
              <a:spcAft>
                <a:spcPts val="0"/>
              </a:spcAft>
              <a:buSzPts val="2300"/>
              <a:buFont typeface="Ubuntu"/>
              <a:buNone/>
              <a:defRPr b="1" sz="2300">
                <a:latin typeface="Ubuntu"/>
                <a:ea typeface="Ubuntu"/>
                <a:cs typeface="Ubuntu"/>
                <a:sym typeface="Ubuntu"/>
              </a:defRPr>
            </a:lvl5pPr>
            <a:lvl6pPr lvl="5" rtl="0" algn="r">
              <a:spcBef>
                <a:spcPts val="1600"/>
              </a:spcBef>
              <a:spcAft>
                <a:spcPts val="0"/>
              </a:spcAft>
              <a:buSzPts val="2300"/>
              <a:buFont typeface="Ubuntu"/>
              <a:buNone/>
              <a:defRPr b="1" sz="2300">
                <a:latin typeface="Ubuntu"/>
                <a:ea typeface="Ubuntu"/>
                <a:cs typeface="Ubuntu"/>
                <a:sym typeface="Ubuntu"/>
              </a:defRPr>
            </a:lvl6pPr>
            <a:lvl7pPr lvl="6" rtl="0" algn="r">
              <a:spcBef>
                <a:spcPts val="1600"/>
              </a:spcBef>
              <a:spcAft>
                <a:spcPts val="0"/>
              </a:spcAft>
              <a:buSzPts val="2300"/>
              <a:buFont typeface="Ubuntu"/>
              <a:buNone/>
              <a:defRPr b="1" sz="2300">
                <a:latin typeface="Ubuntu"/>
                <a:ea typeface="Ubuntu"/>
                <a:cs typeface="Ubuntu"/>
                <a:sym typeface="Ubuntu"/>
              </a:defRPr>
            </a:lvl7pPr>
            <a:lvl8pPr lvl="7" rtl="0" algn="r">
              <a:spcBef>
                <a:spcPts val="1600"/>
              </a:spcBef>
              <a:spcAft>
                <a:spcPts val="0"/>
              </a:spcAft>
              <a:buSzPts val="2300"/>
              <a:buFont typeface="Ubuntu"/>
              <a:buNone/>
              <a:defRPr b="1" sz="2300">
                <a:latin typeface="Ubuntu"/>
                <a:ea typeface="Ubuntu"/>
                <a:cs typeface="Ubuntu"/>
                <a:sym typeface="Ubuntu"/>
              </a:defRPr>
            </a:lvl8pPr>
            <a:lvl9pPr lvl="8" rtl="0" algn="r">
              <a:spcBef>
                <a:spcPts val="1600"/>
              </a:spcBef>
              <a:spcAft>
                <a:spcPts val="1600"/>
              </a:spcAft>
              <a:buSzPts val="2300"/>
              <a:buFont typeface="Ubuntu"/>
              <a:buNone/>
              <a:defRPr b="1" sz="2300">
                <a:latin typeface="Ubuntu"/>
                <a:ea typeface="Ubuntu"/>
                <a:cs typeface="Ubuntu"/>
                <a:sym typeface="Ubuntu"/>
              </a:defRPr>
            </a:lvl9pPr>
          </a:lstStyle>
          <a:p/>
        </p:txBody>
      </p:sp>
      <p:sp>
        <p:nvSpPr>
          <p:cNvPr id="344" name="Google Shape;344;p19"/>
          <p:cNvSpPr txBox="1"/>
          <p:nvPr>
            <p:ph idx="2" type="subTitle"/>
          </p:nvPr>
        </p:nvSpPr>
        <p:spPr>
          <a:xfrm>
            <a:off x="4894900" y="2334725"/>
            <a:ext cx="2120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r">
              <a:spcBef>
                <a:spcPts val="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345" name="Google Shape;345;p19"/>
          <p:cNvSpPr txBox="1"/>
          <p:nvPr>
            <p:ph idx="3" type="subTitle"/>
          </p:nvPr>
        </p:nvSpPr>
        <p:spPr>
          <a:xfrm>
            <a:off x="2128400" y="1994725"/>
            <a:ext cx="21207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300"/>
              <a:buFont typeface="Ubuntu"/>
              <a:buNone/>
              <a:defRPr b="1" sz="1800">
                <a:latin typeface="Ubuntu"/>
                <a:ea typeface="Ubuntu"/>
                <a:cs typeface="Ubuntu"/>
                <a:sym typeface="Ubuntu"/>
              </a:defRPr>
            </a:lvl1pPr>
            <a:lvl2pPr lvl="1" rtl="0">
              <a:spcBef>
                <a:spcPts val="0"/>
              </a:spcBef>
              <a:spcAft>
                <a:spcPts val="0"/>
              </a:spcAft>
              <a:buSzPts val="2300"/>
              <a:buFont typeface="Ubuntu"/>
              <a:buNone/>
              <a:defRPr b="1" sz="2300">
                <a:latin typeface="Ubuntu"/>
                <a:ea typeface="Ubuntu"/>
                <a:cs typeface="Ubuntu"/>
                <a:sym typeface="Ubuntu"/>
              </a:defRPr>
            </a:lvl2pPr>
            <a:lvl3pPr lvl="2" rtl="0">
              <a:spcBef>
                <a:spcPts val="1600"/>
              </a:spcBef>
              <a:spcAft>
                <a:spcPts val="0"/>
              </a:spcAft>
              <a:buSzPts val="2300"/>
              <a:buFont typeface="Ubuntu"/>
              <a:buNone/>
              <a:defRPr b="1" sz="2300">
                <a:latin typeface="Ubuntu"/>
                <a:ea typeface="Ubuntu"/>
                <a:cs typeface="Ubuntu"/>
                <a:sym typeface="Ubuntu"/>
              </a:defRPr>
            </a:lvl3pPr>
            <a:lvl4pPr lvl="3" rtl="0">
              <a:spcBef>
                <a:spcPts val="1600"/>
              </a:spcBef>
              <a:spcAft>
                <a:spcPts val="0"/>
              </a:spcAft>
              <a:buSzPts val="2300"/>
              <a:buFont typeface="Ubuntu"/>
              <a:buNone/>
              <a:defRPr b="1" sz="2300">
                <a:latin typeface="Ubuntu"/>
                <a:ea typeface="Ubuntu"/>
                <a:cs typeface="Ubuntu"/>
                <a:sym typeface="Ubuntu"/>
              </a:defRPr>
            </a:lvl4pPr>
            <a:lvl5pPr lvl="4" rtl="0">
              <a:spcBef>
                <a:spcPts val="1600"/>
              </a:spcBef>
              <a:spcAft>
                <a:spcPts val="0"/>
              </a:spcAft>
              <a:buSzPts val="2300"/>
              <a:buFont typeface="Ubuntu"/>
              <a:buNone/>
              <a:defRPr b="1" sz="2300">
                <a:latin typeface="Ubuntu"/>
                <a:ea typeface="Ubuntu"/>
                <a:cs typeface="Ubuntu"/>
                <a:sym typeface="Ubuntu"/>
              </a:defRPr>
            </a:lvl5pPr>
            <a:lvl6pPr lvl="5" rtl="0">
              <a:spcBef>
                <a:spcPts val="1600"/>
              </a:spcBef>
              <a:spcAft>
                <a:spcPts val="0"/>
              </a:spcAft>
              <a:buSzPts val="2300"/>
              <a:buFont typeface="Ubuntu"/>
              <a:buNone/>
              <a:defRPr b="1" sz="2300">
                <a:latin typeface="Ubuntu"/>
                <a:ea typeface="Ubuntu"/>
                <a:cs typeface="Ubuntu"/>
                <a:sym typeface="Ubuntu"/>
              </a:defRPr>
            </a:lvl6pPr>
            <a:lvl7pPr lvl="6" rtl="0">
              <a:spcBef>
                <a:spcPts val="1600"/>
              </a:spcBef>
              <a:spcAft>
                <a:spcPts val="0"/>
              </a:spcAft>
              <a:buSzPts val="2300"/>
              <a:buFont typeface="Ubuntu"/>
              <a:buNone/>
              <a:defRPr b="1" sz="2300">
                <a:latin typeface="Ubuntu"/>
                <a:ea typeface="Ubuntu"/>
                <a:cs typeface="Ubuntu"/>
                <a:sym typeface="Ubuntu"/>
              </a:defRPr>
            </a:lvl7pPr>
            <a:lvl8pPr lvl="7" rtl="0">
              <a:spcBef>
                <a:spcPts val="1600"/>
              </a:spcBef>
              <a:spcAft>
                <a:spcPts val="0"/>
              </a:spcAft>
              <a:buSzPts val="2300"/>
              <a:buFont typeface="Ubuntu"/>
              <a:buNone/>
              <a:defRPr b="1" sz="2300">
                <a:latin typeface="Ubuntu"/>
                <a:ea typeface="Ubuntu"/>
                <a:cs typeface="Ubuntu"/>
                <a:sym typeface="Ubuntu"/>
              </a:defRPr>
            </a:lvl8pPr>
            <a:lvl9pPr lvl="8" rtl="0">
              <a:spcBef>
                <a:spcPts val="1600"/>
              </a:spcBef>
              <a:spcAft>
                <a:spcPts val="1600"/>
              </a:spcAft>
              <a:buSzPts val="2300"/>
              <a:buFont typeface="Ubuntu"/>
              <a:buNone/>
              <a:defRPr b="1" sz="2300">
                <a:latin typeface="Ubuntu"/>
                <a:ea typeface="Ubuntu"/>
                <a:cs typeface="Ubuntu"/>
                <a:sym typeface="Ubuntu"/>
              </a:defRPr>
            </a:lvl9pPr>
          </a:lstStyle>
          <a:p/>
        </p:txBody>
      </p:sp>
      <p:sp>
        <p:nvSpPr>
          <p:cNvPr id="346" name="Google Shape;346;p19"/>
          <p:cNvSpPr txBox="1"/>
          <p:nvPr>
            <p:ph idx="4" type="subTitle"/>
          </p:nvPr>
        </p:nvSpPr>
        <p:spPr>
          <a:xfrm>
            <a:off x="2128400" y="2334725"/>
            <a:ext cx="2120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47" name="Google Shape;347;p19"/>
          <p:cNvSpPr txBox="1"/>
          <p:nvPr>
            <p:ph idx="5" type="subTitle"/>
          </p:nvPr>
        </p:nvSpPr>
        <p:spPr>
          <a:xfrm>
            <a:off x="4894900" y="3448925"/>
            <a:ext cx="21207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300"/>
              <a:buFont typeface="Ubuntu"/>
              <a:buNone/>
              <a:defRPr b="1" sz="1800">
                <a:latin typeface="Ubuntu"/>
                <a:ea typeface="Ubuntu"/>
                <a:cs typeface="Ubuntu"/>
                <a:sym typeface="Ubuntu"/>
              </a:defRPr>
            </a:lvl1pPr>
            <a:lvl2pPr lvl="1" rtl="0" algn="r">
              <a:spcBef>
                <a:spcPts val="0"/>
              </a:spcBef>
              <a:spcAft>
                <a:spcPts val="0"/>
              </a:spcAft>
              <a:buSzPts val="2300"/>
              <a:buFont typeface="Ubuntu"/>
              <a:buNone/>
              <a:defRPr b="1" sz="2300">
                <a:latin typeface="Ubuntu"/>
                <a:ea typeface="Ubuntu"/>
                <a:cs typeface="Ubuntu"/>
                <a:sym typeface="Ubuntu"/>
              </a:defRPr>
            </a:lvl2pPr>
            <a:lvl3pPr lvl="2" rtl="0" algn="r">
              <a:spcBef>
                <a:spcPts val="1600"/>
              </a:spcBef>
              <a:spcAft>
                <a:spcPts val="0"/>
              </a:spcAft>
              <a:buSzPts val="2300"/>
              <a:buFont typeface="Ubuntu"/>
              <a:buNone/>
              <a:defRPr b="1" sz="2300">
                <a:latin typeface="Ubuntu"/>
                <a:ea typeface="Ubuntu"/>
                <a:cs typeface="Ubuntu"/>
                <a:sym typeface="Ubuntu"/>
              </a:defRPr>
            </a:lvl3pPr>
            <a:lvl4pPr lvl="3" rtl="0" algn="r">
              <a:spcBef>
                <a:spcPts val="1600"/>
              </a:spcBef>
              <a:spcAft>
                <a:spcPts val="0"/>
              </a:spcAft>
              <a:buSzPts val="2300"/>
              <a:buFont typeface="Ubuntu"/>
              <a:buNone/>
              <a:defRPr b="1" sz="2300">
                <a:latin typeface="Ubuntu"/>
                <a:ea typeface="Ubuntu"/>
                <a:cs typeface="Ubuntu"/>
                <a:sym typeface="Ubuntu"/>
              </a:defRPr>
            </a:lvl4pPr>
            <a:lvl5pPr lvl="4" rtl="0" algn="r">
              <a:spcBef>
                <a:spcPts val="1600"/>
              </a:spcBef>
              <a:spcAft>
                <a:spcPts val="0"/>
              </a:spcAft>
              <a:buSzPts val="2300"/>
              <a:buFont typeface="Ubuntu"/>
              <a:buNone/>
              <a:defRPr b="1" sz="2300">
                <a:latin typeface="Ubuntu"/>
                <a:ea typeface="Ubuntu"/>
                <a:cs typeface="Ubuntu"/>
                <a:sym typeface="Ubuntu"/>
              </a:defRPr>
            </a:lvl5pPr>
            <a:lvl6pPr lvl="5" rtl="0" algn="r">
              <a:spcBef>
                <a:spcPts val="1600"/>
              </a:spcBef>
              <a:spcAft>
                <a:spcPts val="0"/>
              </a:spcAft>
              <a:buSzPts val="2300"/>
              <a:buFont typeface="Ubuntu"/>
              <a:buNone/>
              <a:defRPr b="1" sz="2300">
                <a:latin typeface="Ubuntu"/>
                <a:ea typeface="Ubuntu"/>
                <a:cs typeface="Ubuntu"/>
                <a:sym typeface="Ubuntu"/>
              </a:defRPr>
            </a:lvl6pPr>
            <a:lvl7pPr lvl="6" rtl="0" algn="r">
              <a:spcBef>
                <a:spcPts val="1600"/>
              </a:spcBef>
              <a:spcAft>
                <a:spcPts val="0"/>
              </a:spcAft>
              <a:buSzPts val="2300"/>
              <a:buFont typeface="Ubuntu"/>
              <a:buNone/>
              <a:defRPr b="1" sz="2300">
                <a:latin typeface="Ubuntu"/>
                <a:ea typeface="Ubuntu"/>
                <a:cs typeface="Ubuntu"/>
                <a:sym typeface="Ubuntu"/>
              </a:defRPr>
            </a:lvl7pPr>
            <a:lvl8pPr lvl="7" rtl="0" algn="r">
              <a:spcBef>
                <a:spcPts val="1600"/>
              </a:spcBef>
              <a:spcAft>
                <a:spcPts val="0"/>
              </a:spcAft>
              <a:buSzPts val="2300"/>
              <a:buFont typeface="Ubuntu"/>
              <a:buNone/>
              <a:defRPr b="1" sz="2300">
                <a:latin typeface="Ubuntu"/>
                <a:ea typeface="Ubuntu"/>
                <a:cs typeface="Ubuntu"/>
                <a:sym typeface="Ubuntu"/>
              </a:defRPr>
            </a:lvl8pPr>
            <a:lvl9pPr lvl="8" rtl="0" algn="r">
              <a:spcBef>
                <a:spcPts val="1600"/>
              </a:spcBef>
              <a:spcAft>
                <a:spcPts val="1600"/>
              </a:spcAft>
              <a:buSzPts val="2300"/>
              <a:buFont typeface="Ubuntu"/>
              <a:buNone/>
              <a:defRPr b="1" sz="2300">
                <a:latin typeface="Ubuntu"/>
                <a:ea typeface="Ubuntu"/>
                <a:cs typeface="Ubuntu"/>
                <a:sym typeface="Ubuntu"/>
              </a:defRPr>
            </a:lvl9pPr>
          </a:lstStyle>
          <a:p/>
        </p:txBody>
      </p:sp>
      <p:sp>
        <p:nvSpPr>
          <p:cNvPr id="348" name="Google Shape;348;p19"/>
          <p:cNvSpPr txBox="1"/>
          <p:nvPr>
            <p:ph idx="6" type="subTitle"/>
          </p:nvPr>
        </p:nvSpPr>
        <p:spPr>
          <a:xfrm>
            <a:off x="4894900" y="3788925"/>
            <a:ext cx="2120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ontserrat Medium"/>
                <a:ea typeface="Montserrat Medium"/>
                <a:cs typeface="Montserrat Medium"/>
                <a:sym typeface="Montserrat Medium"/>
              </a:defRPr>
            </a:lvl1pPr>
            <a:lvl2pPr lvl="1" rtl="0" algn="r">
              <a:spcBef>
                <a:spcPts val="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349" name="Google Shape;349;p19"/>
          <p:cNvSpPr txBox="1"/>
          <p:nvPr>
            <p:ph idx="7" type="subTitle"/>
          </p:nvPr>
        </p:nvSpPr>
        <p:spPr>
          <a:xfrm>
            <a:off x="2128400" y="3448925"/>
            <a:ext cx="21207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300"/>
              <a:buFont typeface="Ubuntu"/>
              <a:buNone/>
              <a:defRPr b="1" sz="1800">
                <a:latin typeface="Ubuntu"/>
                <a:ea typeface="Ubuntu"/>
                <a:cs typeface="Ubuntu"/>
                <a:sym typeface="Ubuntu"/>
              </a:defRPr>
            </a:lvl1pPr>
            <a:lvl2pPr lvl="1" rtl="0">
              <a:spcBef>
                <a:spcPts val="0"/>
              </a:spcBef>
              <a:spcAft>
                <a:spcPts val="0"/>
              </a:spcAft>
              <a:buSzPts val="2300"/>
              <a:buFont typeface="Ubuntu"/>
              <a:buNone/>
              <a:defRPr b="1" sz="2300">
                <a:latin typeface="Ubuntu"/>
                <a:ea typeface="Ubuntu"/>
                <a:cs typeface="Ubuntu"/>
                <a:sym typeface="Ubuntu"/>
              </a:defRPr>
            </a:lvl2pPr>
            <a:lvl3pPr lvl="2" rtl="0">
              <a:spcBef>
                <a:spcPts val="1600"/>
              </a:spcBef>
              <a:spcAft>
                <a:spcPts val="0"/>
              </a:spcAft>
              <a:buSzPts val="2300"/>
              <a:buFont typeface="Ubuntu"/>
              <a:buNone/>
              <a:defRPr b="1" sz="2300">
                <a:latin typeface="Ubuntu"/>
                <a:ea typeface="Ubuntu"/>
                <a:cs typeface="Ubuntu"/>
                <a:sym typeface="Ubuntu"/>
              </a:defRPr>
            </a:lvl3pPr>
            <a:lvl4pPr lvl="3" rtl="0">
              <a:spcBef>
                <a:spcPts val="1600"/>
              </a:spcBef>
              <a:spcAft>
                <a:spcPts val="0"/>
              </a:spcAft>
              <a:buSzPts val="2300"/>
              <a:buFont typeface="Ubuntu"/>
              <a:buNone/>
              <a:defRPr b="1" sz="2300">
                <a:latin typeface="Ubuntu"/>
                <a:ea typeface="Ubuntu"/>
                <a:cs typeface="Ubuntu"/>
                <a:sym typeface="Ubuntu"/>
              </a:defRPr>
            </a:lvl4pPr>
            <a:lvl5pPr lvl="4" rtl="0">
              <a:spcBef>
                <a:spcPts val="1600"/>
              </a:spcBef>
              <a:spcAft>
                <a:spcPts val="0"/>
              </a:spcAft>
              <a:buSzPts val="2300"/>
              <a:buFont typeface="Ubuntu"/>
              <a:buNone/>
              <a:defRPr b="1" sz="2300">
                <a:latin typeface="Ubuntu"/>
                <a:ea typeface="Ubuntu"/>
                <a:cs typeface="Ubuntu"/>
                <a:sym typeface="Ubuntu"/>
              </a:defRPr>
            </a:lvl5pPr>
            <a:lvl6pPr lvl="5" rtl="0">
              <a:spcBef>
                <a:spcPts val="1600"/>
              </a:spcBef>
              <a:spcAft>
                <a:spcPts val="0"/>
              </a:spcAft>
              <a:buSzPts val="2300"/>
              <a:buFont typeface="Ubuntu"/>
              <a:buNone/>
              <a:defRPr b="1" sz="2300">
                <a:latin typeface="Ubuntu"/>
                <a:ea typeface="Ubuntu"/>
                <a:cs typeface="Ubuntu"/>
                <a:sym typeface="Ubuntu"/>
              </a:defRPr>
            </a:lvl6pPr>
            <a:lvl7pPr lvl="6" rtl="0">
              <a:spcBef>
                <a:spcPts val="1600"/>
              </a:spcBef>
              <a:spcAft>
                <a:spcPts val="0"/>
              </a:spcAft>
              <a:buSzPts val="2300"/>
              <a:buFont typeface="Ubuntu"/>
              <a:buNone/>
              <a:defRPr b="1" sz="2300">
                <a:latin typeface="Ubuntu"/>
                <a:ea typeface="Ubuntu"/>
                <a:cs typeface="Ubuntu"/>
                <a:sym typeface="Ubuntu"/>
              </a:defRPr>
            </a:lvl7pPr>
            <a:lvl8pPr lvl="7" rtl="0">
              <a:spcBef>
                <a:spcPts val="1600"/>
              </a:spcBef>
              <a:spcAft>
                <a:spcPts val="0"/>
              </a:spcAft>
              <a:buSzPts val="2300"/>
              <a:buFont typeface="Ubuntu"/>
              <a:buNone/>
              <a:defRPr b="1" sz="2300">
                <a:latin typeface="Ubuntu"/>
                <a:ea typeface="Ubuntu"/>
                <a:cs typeface="Ubuntu"/>
                <a:sym typeface="Ubuntu"/>
              </a:defRPr>
            </a:lvl8pPr>
            <a:lvl9pPr lvl="8" rtl="0">
              <a:spcBef>
                <a:spcPts val="1600"/>
              </a:spcBef>
              <a:spcAft>
                <a:spcPts val="1600"/>
              </a:spcAft>
              <a:buSzPts val="2300"/>
              <a:buFont typeface="Ubuntu"/>
              <a:buNone/>
              <a:defRPr b="1" sz="2300">
                <a:latin typeface="Ubuntu"/>
                <a:ea typeface="Ubuntu"/>
                <a:cs typeface="Ubuntu"/>
                <a:sym typeface="Ubuntu"/>
              </a:defRPr>
            </a:lvl9pPr>
          </a:lstStyle>
          <a:p/>
        </p:txBody>
      </p:sp>
      <p:sp>
        <p:nvSpPr>
          <p:cNvPr id="350" name="Google Shape;350;p19"/>
          <p:cNvSpPr txBox="1"/>
          <p:nvPr>
            <p:ph idx="8" type="subTitle"/>
          </p:nvPr>
        </p:nvSpPr>
        <p:spPr>
          <a:xfrm>
            <a:off x="2128400" y="3788925"/>
            <a:ext cx="2120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51" name="Google Shape;351;p19"/>
          <p:cNvSpPr/>
          <p:nvPr/>
        </p:nvSpPr>
        <p:spPr>
          <a:xfrm flipH="1" rot="10800000">
            <a:off x="6685400" y="303825"/>
            <a:ext cx="597400" cy="593700"/>
          </a:xfrm>
          <a:custGeom>
            <a:rect b="b" l="l" r="r" t="t"/>
            <a:pathLst>
              <a:path extrusionOk="0" fill="none" h="23748" w="23896">
                <a:moveTo>
                  <a:pt x="1" y="11830"/>
                </a:moveTo>
                <a:lnTo>
                  <a:pt x="11948" y="1"/>
                </a:lnTo>
                <a:lnTo>
                  <a:pt x="23895" y="11919"/>
                </a:lnTo>
                <a:lnTo>
                  <a:pt x="17863" y="17804"/>
                </a:lnTo>
                <a:lnTo>
                  <a:pt x="11889" y="11800"/>
                </a:lnTo>
                <a:lnTo>
                  <a:pt x="1" y="23748"/>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9"/>
          <p:cNvSpPr/>
          <p:nvPr/>
        </p:nvSpPr>
        <p:spPr>
          <a:xfrm flipH="1" rot="10800000">
            <a:off x="7977675" y="176375"/>
            <a:ext cx="1045400" cy="998100"/>
          </a:xfrm>
          <a:custGeom>
            <a:rect b="b" l="l" r="r" t="t"/>
            <a:pathLst>
              <a:path extrusionOk="0" fill="none" h="39924" w="41816">
                <a:moveTo>
                  <a:pt x="41816" y="23806"/>
                </a:moveTo>
                <a:lnTo>
                  <a:pt x="17980" y="0"/>
                </a:lnTo>
                <a:lnTo>
                  <a:pt x="0" y="17744"/>
                </a:lnTo>
                <a:lnTo>
                  <a:pt x="6092" y="23806"/>
                </a:lnTo>
                <a:lnTo>
                  <a:pt x="18010" y="11918"/>
                </a:lnTo>
                <a:lnTo>
                  <a:pt x="29898" y="23806"/>
                </a:lnTo>
                <a:lnTo>
                  <a:pt x="13545" y="39923"/>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9"/>
          <p:cNvSpPr/>
          <p:nvPr/>
        </p:nvSpPr>
        <p:spPr>
          <a:xfrm flipH="1" rot="10800000">
            <a:off x="7083850" y="176375"/>
            <a:ext cx="1124500" cy="1296775"/>
          </a:xfrm>
          <a:custGeom>
            <a:rect b="b" l="l" r="r" t="t"/>
            <a:pathLst>
              <a:path extrusionOk="0" fill="none" h="51871" w="44980">
                <a:moveTo>
                  <a:pt x="44980" y="50776"/>
                </a:moveTo>
                <a:lnTo>
                  <a:pt x="12066" y="17892"/>
                </a:lnTo>
                <a:lnTo>
                  <a:pt x="23984" y="6003"/>
                </a:lnTo>
                <a:lnTo>
                  <a:pt x="18010" y="0"/>
                </a:lnTo>
                <a:lnTo>
                  <a:pt x="0" y="17744"/>
                </a:lnTo>
                <a:lnTo>
                  <a:pt x="34009" y="51870"/>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9"/>
          <p:cNvSpPr/>
          <p:nvPr/>
        </p:nvSpPr>
        <p:spPr>
          <a:xfrm flipH="1" rot="10800000">
            <a:off x="8425700" y="1175200"/>
            <a:ext cx="596650" cy="893100"/>
          </a:xfrm>
          <a:custGeom>
            <a:rect b="b" l="l" r="r" t="t"/>
            <a:pathLst>
              <a:path extrusionOk="0" fill="none" h="35724" w="23866">
                <a:moveTo>
                  <a:pt x="23865" y="35724"/>
                </a:moveTo>
                <a:lnTo>
                  <a:pt x="0" y="11859"/>
                </a:lnTo>
                <a:lnTo>
                  <a:pt x="6033" y="6004"/>
                </a:lnTo>
                <a:lnTo>
                  <a:pt x="11947" y="12007"/>
                </a:lnTo>
                <a:lnTo>
                  <a:pt x="23865" y="0"/>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9"/>
          <p:cNvSpPr/>
          <p:nvPr/>
        </p:nvSpPr>
        <p:spPr>
          <a:xfrm flipH="1" rot="10800000">
            <a:off x="7682675" y="876500"/>
            <a:ext cx="1340400" cy="895350"/>
          </a:xfrm>
          <a:custGeom>
            <a:rect b="b" l="l" r="r" t="t"/>
            <a:pathLst>
              <a:path extrusionOk="0" fill="none" h="35814" w="53616">
                <a:moveTo>
                  <a:pt x="53616" y="35813"/>
                </a:moveTo>
                <a:lnTo>
                  <a:pt x="29721" y="11948"/>
                </a:lnTo>
                <a:lnTo>
                  <a:pt x="6004" y="35813"/>
                </a:lnTo>
                <a:lnTo>
                  <a:pt x="31" y="29840"/>
                </a:lnTo>
                <a:lnTo>
                  <a:pt x="17863" y="11948"/>
                </a:lnTo>
                <a:lnTo>
                  <a:pt x="5945" y="1"/>
                </a:lnTo>
                <a:lnTo>
                  <a:pt x="1" y="6004"/>
                </a:lnTo>
                <a:lnTo>
                  <a:pt x="5945" y="11948"/>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9"/>
          <p:cNvSpPr/>
          <p:nvPr/>
        </p:nvSpPr>
        <p:spPr>
          <a:xfrm flipH="1" rot="10800000">
            <a:off x="8161500" y="1771850"/>
            <a:ext cx="296500" cy="297225"/>
          </a:xfrm>
          <a:custGeom>
            <a:rect b="b" l="l" r="r" t="t"/>
            <a:pathLst>
              <a:path extrusionOk="0" fill="none" h="11889" w="11860">
                <a:moveTo>
                  <a:pt x="1" y="11888"/>
                </a:moveTo>
                <a:lnTo>
                  <a:pt x="11859" y="0"/>
                </a:lnTo>
              </a:path>
            </a:pathLst>
          </a:custGeom>
          <a:noFill/>
          <a:ln cap="rnd" cmpd="sng" w="369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9"/>
          <p:cNvSpPr/>
          <p:nvPr/>
        </p:nvSpPr>
        <p:spPr>
          <a:xfrm flipH="1" rot="5400000">
            <a:off x="7367675" y="176000"/>
            <a:ext cx="296500" cy="297225"/>
          </a:xfrm>
          <a:custGeom>
            <a:rect b="b" l="l" r="r" t="t"/>
            <a:pathLst>
              <a:path extrusionOk="0" fill="none" h="11889" w="11860">
                <a:moveTo>
                  <a:pt x="1" y="11888"/>
                </a:moveTo>
                <a:lnTo>
                  <a:pt x="11859" y="0"/>
                </a:lnTo>
              </a:path>
            </a:pathLst>
          </a:custGeom>
          <a:noFill/>
          <a:ln cap="rnd" cmpd="sng" w="369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4_2">
    <p:spTree>
      <p:nvGrpSpPr>
        <p:cNvPr id="358" name="Shape 358"/>
        <p:cNvGrpSpPr/>
        <p:nvPr/>
      </p:nvGrpSpPr>
      <p:grpSpPr>
        <a:xfrm>
          <a:off x="0" y="0"/>
          <a:ext cx="0" cy="0"/>
          <a:chOff x="0" y="0"/>
          <a:chExt cx="0" cy="0"/>
        </a:xfrm>
      </p:grpSpPr>
      <p:sp>
        <p:nvSpPr>
          <p:cNvPr id="359" name="Google Shape;359;p20"/>
          <p:cNvSpPr txBox="1"/>
          <p:nvPr>
            <p:ph type="title"/>
          </p:nvPr>
        </p:nvSpPr>
        <p:spPr>
          <a:xfrm>
            <a:off x="540000" y="356775"/>
            <a:ext cx="5442000" cy="466800"/>
          </a:xfrm>
          <a:prstGeom prst="rect">
            <a:avLst/>
          </a:prstGeom>
        </p:spPr>
        <p:txBody>
          <a:bodyPr anchorCtr="0" anchor="t" bIns="91425" lIns="91425" spcFirstLastPara="1" rIns="91425" wrap="square" tIns="91425">
            <a:noAutofit/>
          </a:bodyPr>
          <a:lstStyle>
            <a:lvl1pPr lvl="0" marR="38100" rtl="0">
              <a:spcBef>
                <a:spcPts val="0"/>
              </a:spcBef>
              <a:spcAft>
                <a:spcPts val="0"/>
              </a:spcAft>
              <a:buSzPts val="2600"/>
              <a:buNone/>
              <a:defRPr/>
            </a:lvl1pPr>
            <a:lvl2pPr lvl="1" rtl="0">
              <a:spcBef>
                <a:spcPts val="0"/>
              </a:spcBef>
              <a:spcAft>
                <a:spcPts val="0"/>
              </a:spcAft>
              <a:buSzPts val="2600"/>
              <a:buNone/>
              <a:defRPr>
                <a:latin typeface="Raleway Thin"/>
                <a:ea typeface="Raleway Thin"/>
                <a:cs typeface="Raleway Thin"/>
                <a:sym typeface="Raleway Thin"/>
              </a:defRPr>
            </a:lvl2pPr>
            <a:lvl3pPr lvl="2" rtl="0">
              <a:spcBef>
                <a:spcPts val="0"/>
              </a:spcBef>
              <a:spcAft>
                <a:spcPts val="0"/>
              </a:spcAft>
              <a:buSzPts val="2600"/>
              <a:buNone/>
              <a:defRPr>
                <a:latin typeface="Raleway Thin"/>
                <a:ea typeface="Raleway Thin"/>
                <a:cs typeface="Raleway Thin"/>
                <a:sym typeface="Raleway Thin"/>
              </a:defRPr>
            </a:lvl3pPr>
            <a:lvl4pPr lvl="3" rtl="0">
              <a:spcBef>
                <a:spcPts val="0"/>
              </a:spcBef>
              <a:spcAft>
                <a:spcPts val="0"/>
              </a:spcAft>
              <a:buSzPts val="2600"/>
              <a:buNone/>
              <a:defRPr>
                <a:latin typeface="Raleway Thin"/>
                <a:ea typeface="Raleway Thin"/>
                <a:cs typeface="Raleway Thin"/>
                <a:sym typeface="Raleway Thin"/>
              </a:defRPr>
            </a:lvl4pPr>
            <a:lvl5pPr lvl="4" rtl="0">
              <a:spcBef>
                <a:spcPts val="0"/>
              </a:spcBef>
              <a:spcAft>
                <a:spcPts val="0"/>
              </a:spcAft>
              <a:buSzPts val="2600"/>
              <a:buNone/>
              <a:defRPr>
                <a:latin typeface="Raleway Thin"/>
                <a:ea typeface="Raleway Thin"/>
                <a:cs typeface="Raleway Thin"/>
                <a:sym typeface="Raleway Thin"/>
              </a:defRPr>
            </a:lvl5pPr>
            <a:lvl6pPr lvl="5" rtl="0">
              <a:spcBef>
                <a:spcPts val="0"/>
              </a:spcBef>
              <a:spcAft>
                <a:spcPts val="0"/>
              </a:spcAft>
              <a:buSzPts val="2600"/>
              <a:buNone/>
              <a:defRPr>
                <a:latin typeface="Raleway Thin"/>
                <a:ea typeface="Raleway Thin"/>
                <a:cs typeface="Raleway Thin"/>
                <a:sym typeface="Raleway Thin"/>
              </a:defRPr>
            </a:lvl6pPr>
            <a:lvl7pPr lvl="6" rtl="0">
              <a:spcBef>
                <a:spcPts val="0"/>
              </a:spcBef>
              <a:spcAft>
                <a:spcPts val="0"/>
              </a:spcAft>
              <a:buSzPts val="2600"/>
              <a:buNone/>
              <a:defRPr>
                <a:latin typeface="Raleway Thin"/>
                <a:ea typeface="Raleway Thin"/>
                <a:cs typeface="Raleway Thin"/>
                <a:sym typeface="Raleway Thin"/>
              </a:defRPr>
            </a:lvl7pPr>
            <a:lvl8pPr lvl="7" rtl="0">
              <a:spcBef>
                <a:spcPts val="0"/>
              </a:spcBef>
              <a:spcAft>
                <a:spcPts val="0"/>
              </a:spcAft>
              <a:buSzPts val="2600"/>
              <a:buNone/>
              <a:defRPr>
                <a:latin typeface="Raleway Thin"/>
                <a:ea typeface="Raleway Thin"/>
                <a:cs typeface="Raleway Thin"/>
                <a:sym typeface="Raleway Thin"/>
              </a:defRPr>
            </a:lvl8pPr>
            <a:lvl9pPr lvl="8" rtl="0">
              <a:spcBef>
                <a:spcPts val="0"/>
              </a:spcBef>
              <a:spcAft>
                <a:spcPts val="0"/>
              </a:spcAft>
              <a:buSzPts val="2600"/>
              <a:buNone/>
              <a:defRPr>
                <a:latin typeface="Raleway Thin"/>
                <a:ea typeface="Raleway Thin"/>
                <a:cs typeface="Raleway Thin"/>
                <a:sym typeface="Raleway Thin"/>
              </a:defRPr>
            </a:lvl9pPr>
          </a:lstStyle>
          <a:p/>
        </p:txBody>
      </p:sp>
      <p:sp>
        <p:nvSpPr>
          <p:cNvPr id="360" name="Google Shape;360;p20"/>
          <p:cNvSpPr txBox="1"/>
          <p:nvPr>
            <p:ph idx="1" type="subTitle"/>
          </p:nvPr>
        </p:nvSpPr>
        <p:spPr>
          <a:xfrm>
            <a:off x="3414050" y="191128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300"/>
              <a:buFont typeface="Ubuntu"/>
              <a:buNone/>
              <a:defRPr b="1" sz="1800">
                <a:latin typeface="Ubuntu"/>
                <a:ea typeface="Ubuntu"/>
                <a:cs typeface="Ubuntu"/>
                <a:sym typeface="Ubuntu"/>
              </a:defRPr>
            </a:lvl1pPr>
            <a:lvl2pPr lvl="1" rtl="0" algn="ctr">
              <a:spcBef>
                <a:spcPts val="0"/>
              </a:spcBef>
              <a:spcAft>
                <a:spcPts val="0"/>
              </a:spcAft>
              <a:buSzPts val="2300"/>
              <a:buFont typeface="Ubuntu"/>
              <a:buNone/>
              <a:defRPr b="1" sz="2300">
                <a:latin typeface="Ubuntu"/>
                <a:ea typeface="Ubuntu"/>
                <a:cs typeface="Ubuntu"/>
                <a:sym typeface="Ubuntu"/>
              </a:defRPr>
            </a:lvl2pPr>
            <a:lvl3pPr lvl="2" rtl="0" algn="ctr">
              <a:spcBef>
                <a:spcPts val="1600"/>
              </a:spcBef>
              <a:spcAft>
                <a:spcPts val="0"/>
              </a:spcAft>
              <a:buSzPts val="2300"/>
              <a:buFont typeface="Ubuntu"/>
              <a:buNone/>
              <a:defRPr b="1" sz="2300">
                <a:latin typeface="Ubuntu"/>
                <a:ea typeface="Ubuntu"/>
                <a:cs typeface="Ubuntu"/>
                <a:sym typeface="Ubuntu"/>
              </a:defRPr>
            </a:lvl3pPr>
            <a:lvl4pPr lvl="3" rtl="0" algn="ctr">
              <a:spcBef>
                <a:spcPts val="1600"/>
              </a:spcBef>
              <a:spcAft>
                <a:spcPts val="0"/>
              </a:spcAft>
              <a:buSzPts val="2300"/>
              <a:buFont typeface="Ubuntu"/>
              <a:buNone/>
              <a:defRPr b="1" sz="2300">
                <a:latin typeface="Ubuntu"/>
                <a:ea typeface="Ubuntu"/>
                <a:cs typeface="Ubuntu"/>
                <a:sym typeface="Ubuntu"/>
              </a:defRPr>
            </a:lvl4pPr>
            <a:lvl5pPr lvl="4" rtl="0" algn="ctr">
              <a:spcBef>
                <a:spcPts val="1600"/>
              </a:spcBef>
              <a:spcAft>
                <a:spcPts val="0"/>
              </a:spcAft>
              <a:buSzPts val="2300"/>
              <a:buFont typeface="Ubuntu"/>
              <a:buNone/>
              <a:defRPr b="1" sz="2300">
                <a:latin typeface="Ubuntu"/>
                <a:ea typeface="Ubuntu"/>
                <a:cs typeface="Ubuntu"/>
                <a:sym typeface="Ubuntu"/>
              </a:defRPr>
            </a:lvl5pPr>
            <a:lvl6pPr lvl="5" rtl="0" algn="ctr">
              <a:spcBef>
                <a:spcPts val="1600"/>
              </a:spcBef>
              <a:spcAft>
                <a:spcPts val="0"/>
              </a:spcAft>
              <a:buSzPts val="2300"/>
              <a:buFont typeface="Ubuntu"/>
              <a:buNone/>
              <a:defRPr b="1" sz="2300">
                <a:latin typeface="Ubuntu"/>
                <a:ea typeface="Ubuntu"/>
                <a:cs typeface="Ubuntu"/>
                <a:sym typeface="Ubuntu"/>
              </a:defRPr>
            </a:lvl6pPr>
            <a:lvl7pPr lvl="6" rtl="0" algn="ctr">
              <a:spcBef>
                <a:spcPts val="1600"/>
              </a:spcBef>
              <a:spcAft>
                <a:spcPts val="0"/>
              </a:spcAft>
              <a:buSzPts val="2300"/>
              <a:buFont typeface="Ubuntu"/>
              <a:buNone/>
              <a:defRPr b="1" sz="2300">
                <a:latin typeface="Ubuntu"/>
                <a:ea typeface="Ubuntu"/>
                <a:cs typeface="Ubuntu"/>
                <a:sym typeface="Ubuntu"/>
              </a:defRPr>
            </a:lvl7pPr>
            <a:lvl8pPr lvl="7" rtl="0" algn="ctr">
              <a:spcBef>
                <a:spcPts val="1600"/>
              </a:spcBef>
              <a:spcAft>
                <a:spcPts val="0"/>
              </a:spcAft>
              <a:buSzPts val="2300"/>
              <a:buFont typeface="Ubuntu"/>
              <a:buNone/>
              <a:defRPr b="1" sz="2300">
                <a:latin typeface="Ubuntu"/>
                <a:ea typeface="Ubuntu"/>
                <a:cs typeface="Ubuntu"/>
                <a:sym typeface="Ubuntu"/>
              </a:defRPr>
            </a:lvl8pPr>
            <a:lvl9pPr lvl="8" rtl="0" algn="ctr">
              <a:spcBef>
                <a:spcPts val="1600"/>
              </a:spcBef>
              <a:spcAft>
                <a:spcPts val="1600"/>
              </a:spcAft>
              <a:buSzPts val="2300"/>
              <a:buFont typeface="Ubuntu"/>
              <a:buNone/>
              <a:defRPr b="1" sz="2300">
                <a:latin typeface="Ubuntu"/>
                <a:ea typeface="Ubuntu"/>
                <a:cs typeface="Ubuntu"/>
                <a:sym typeface="Ubuntu"/>
              </a:defRPr>
            </a:lvl9pPr>
          </a:lstStyle>
          <a:p/>
        </p:txBody>
      </p:sp>
      <p:sp>
        <p:nvSpPr>
          <p:cNvPr id="361" name="Google Shape;361;p20"/>
          <p:cNvSpPr txBox="1"/>
          <p:nvPr>
            <p:ph idx="2" type="subTitle"/>
          </p:nvPr>
        </p:nvSpPr>
        <p:spPr>
          <a:xfrm>
            <a:off x="3557000" y="2251300"/>
            <a:ext cx="2030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4"/>
              </a:buClr>
              <a:buSzPts val="1400"/>
              <a:buNone/>
              <a:defRPr sz="1400">
                <a:solidFill>
                  <a:schemeClr val="dk1"/>
                </a:solidFill>
                <a:latin typeface="Montserrat Medium"/>
                <a:ea typeface="Montserrat Medium"/>
                <a:cs typeface="Montserrat Medium"/>
                <a:sym typeface="Montserrat Medium"/>
              </a:defRPr>
            </a:lvl1pPr>
            <a:lvl2pPr lvl="1" rtl="0" algn="ctr">
              <a:spcBef>
                <a:spcPts val="0"/>
              </a:spcBef>
              <a:spcAft>
                <a:spcPts val="0"/>
              </a:spcAft>
              <a:buClr>
                <a:schemeClr val="accent4"/>
              </a:buClr>
              <a:buSzPts val="1400"/>
              <a:buNone/>
              <a:defRPr>
                <a:solidFill>
                  <a:schemeClr val="accent4"/>
                </a:solidFill>
              </a:defRPr>
            </a:lvl2pPr>
            <a:lvl3pPr lvl="2" rtl="0" algn="ctr">
              <a:spcBef>
                <a:spcPts val="1600"/>
              </a:spcBef>
              <a:spcAft>
                <a:spcPts val="0"/>
              </a:spcAft>
              <a:buClr>
                <a:schemeClr val="accent4"/>
              </a:buClr>
              <a:buSzPts val="1400"/>
              <a:buNone/>
              <a:defRPr>
                <a:solidFill>
                  <a:schemeClr val="accent4"/>
                </a:solidFill>
              </a:defRPr>
            </a:lvl3pPr>
            <a:lvl4pPr lvl="3" rtl="0" algn="ctr">
              <a:spcBef>
                <a:spcPts val="1600"/>
              </a:spcBef>
              <a:spcAft>
                <a:spcPts val="0"/>
              </a:spcAft>
              <a:buClr>
                <a:schemeClr val="accent4"/>
              </a:buClr>
              <a:buSzPts val="1400"/>
              <a:buNone/>
              <a:defRPr>
                <a:solidFill>
                  <a:schemeClr val="accent4"/>
                </a:solidFill>
              </a:defRPr>
            </a:lvl4pPr>
            <a:lvl5pPr lvl="4" rtl="0" algn="ctr">
              <a:spcBef>
                <a:spcPts val="1600"/>
              </a:spcBef>
              <a:spcAft>
                <a:spcPts val="0"/>
              </a:spcAft>
              <a:buClr>
                <a:schemeClr val="accent4"/>
              </a:buClr>
              <a:buSzPts val="1400"/>
              <a:buNone/>
              <a:defRPr>
                <a:solidFill>
                  <a:schemeClr val="accent4"/>
                </a:solidFill>
              </a:defRPr>
            </a:lvl5pPr>
            <a:lvl6pPr lvl="5" rtl="0" algn="ctr">
              <a:spcBef>
                <a:spcPts val="1600"/>
              </a:spcBef>
              <a:spcAft>
                <a:spcPts val="0"/>
              </a:spcAft>
              <a:buClr>
                <a:schemeClr val="accent4"/>
              </a:buClr>
              <a:buSzPts val="1400"/>
              <a:buNone/>
              <a:defRPr>
                <a:solidFill>
                  <a:schemeClr val="accent4"/>
                </a:solidFill>
              </a:defRPr>
            </a:lvl6pPr>
            <a:lvl7pPr lvl="6" rtl="0" algn="ctr">
              <a:spcBef>
                <a:spcPts val="1600"/>
              </a:spcBef>
              <a:spcAft>
                <a:spcPts val="0"/>
              </a:spcAft>
              <a:buClr>
                <a:schemeClr val="accent4"/>
              </a:buClr>
              <a:buSzPts val="1400"/>
              <a:buNone/>
              <a:defRPr>
                <a:solidFill>
                  <a:schemeClr val="accent4"/>
                </a:solidFill>
              </a:defRPr>
            </a:lvl7pPr>
            <a:lvl8pPr lvl="7" rtl="0" algn="ctr">
              <a:spcBef>
                <a:spcPts val="1600"/>
              </a:spcBef>
              <a:spcAft>
                <a:spcPts val="0"/>
              </a:spcAft>
              <a:buClr>
                <a:schemeClr val="accent4"/>
              </a:buClr>
              <a:buSzPts val="1400"/>
              <a:buNone/>
              <a:defRPr>
                <a:solidFill>
                  <a:schemeClr val="accent4"/>
                </a:solidFill>
              </a:defRPr>
            </a:lvl8pPr>
            <a:lvl9pPr lvl="8" rtl="0" algn="ctr">
              <a:spcBef>
                <a:spcPts val="1600"/>
              </a:spcBef>
              <a:spcAft>
                <a:spcPts val="1600"/>
              </a:spcAft>
              <a:buClr>
                <a:schemeClr val="accent4"/>
              </a:buClr>
              <a:buSzPts val="1400"/>
              <a:buNone/>
              <a:defRPr>
                <a:solidFill>
                  <a:schemeClr val="accent4"/>
                </a:solidFill>
              </a:defRPr>
            </a:lvl9pPr>
          </a:lstStyle>
          <a:p/>
        </p:txBody>
      </p:sp>
      <p:sp>
        <p:nvSpPr>
          <p:cNvPr id="362" name="Google Shape;362;p20"/>
          <p:cNvSpPr txBox="1"/>
          <p:nvPr>
            <p:ph idx="3" type="subTitle"/>
          </p:nvPr>
        </p:nvSpPr>
        <p:spPr>
          <a:xfrm>
            <a:off x="705675" y="191128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300"/>
              <a:buFont typeface="Ubuntu"/>
              <a:buNone/>
              <a:defRPr b="1" sz="1800">
                <a:latin typeface="Ubuntu"/>
                <a:ea typeface="Ubuntu"/>
                <a:cs typeface="Ubuntu"/>
                <a:sym typeface="Ubuntu"/>
              </a:defRPr>
            </a:lvl1pPr>
            <a:lvl2pPr lvl="1" rtl="0" algn="ctr">
              <a:spcBef>
                <a:spcPts val="0"/>
              </a:spcBef>
              <a:spcAft>
                <a:spcPts val="0"/>
              </a:spcAft>
              <a:buSzPts val="2300"/>
              <a:buFont typeface="Ubuntu"/>
              <a:buNone/>
              <a:defRPr b="1" sz="2300">
                <a:latin typeface="Ubuntu"/>
                <a:ea typeface="Ubuntu"/>
                <a:cs typeface="Ubuntu"/>
                <a:sym typeface="Ubuntu"/>
              </a:defRPr>
            </a:lvl2pPr>
            <a:lvl3pPr lvl="2" rtl="0" algn="ctr">
              <a:spcBef>
                <a:spcPts val="1600"/>
              </a:spcBef>
              <a:spcAft>
                <a:spcPts val="0"/>
              </a:spcAft>
              <a:buSzPts val="2300"/>
              <a:buFont typeface="Ubuntu"/>
              <a:buNone/>
              <a:defRPr b="1" sz="2300">
                <a:latin typeface="Ubuntu"/>
                <a:ea typeface="Ubuntu"/>
                <a:cs typeface="Ubuntu"/>
                <a:sym typeface="Ubuntu"/>
              </a:defRPr>
            </a:lvl3pPr>
            <a:lvl4pPr lvl="3" rtl="0" algn="ctr">
              <a:spcBef>
                <a:spcPts val="1600"/>
              </a:spcBef>
              <a:spcAft>
                <a:spcPts val="0"/>
              </a:spcAft>
              <a:buSzPts val="2300"/>
              <a:buFont typeface="Ubuntu"/>
              <a:buNone/>
              <a:defRPr b="1" sz="2300">
                <a:latin typeface="Ubuntu"/>
                <a:ea typeface="Ubuntu"/>
                <a:cs typeface="Ubuntu"/>
                <a:sym typeface="Ubuntu"/>
              </a:defRPr>
            </a:lvl4pPr>
            <a:lvl5pPr lvl="4" rtl="0" algn="ctr">
              <a:spcBef>
                <a:spcPts val="1600"/>
              </a:spcBef>
              <a:spcAft>
                <a:spcPts val="0"/>
              </a:spcAft>
              <a:buSzPts val="2300"/>
              <a:buFont typeface="Ubuntu"/>
              <a:buNone/>
              <a:defRPr b="1" sz="2300">
                <a:latin typeface="Ubuntu"/>
                <a:ea typeface="Ubuntu"/>
                <a:cs typeface="Ubuntu"/>
                <a:sym typeface="Ubuntu"/>
              </a:defRPr>
            </a:lvl5pPr>
            <a:lvl6pPr lvl="5" rtl="0" algn="ctr">
              <a:spcBef>
                <a:spcPts val="1600"/>
              </a:spcBef>
              <a:spcAft>
                <a:spcPts val="0"/>
              </a:spcAft>
              <a:buSzPts val="2300"/>
              <a:buFont typeface="Ubuntu"/>
              <a:buNone/>
              <a:defRPr b="1" sz="2300">
                <a:latin typeface="Ubuntu"/>
                <a:ea typeface="Ubuntu"/>
                <a:cs typeface="Ubuntu"/>
                <a:sym typeface="Ubuntu"/>
              </a:defRPr>
            </a:lvl6pPr>
            <a:lvl7pPr lvl="6" rtl="0" algn="ctr">
              <a:spcBef>
                <a:spcPts val="1600"/>
              </a:spcBef>
              <a:spcAft>
                <a:spcPts val="0"/>
              </a:spcAft>
              <a:buSzPts val="2300"/>
              <a:buFont typeface="Ubuntu"/>
              <a:buNone/>
              <a:defRPr b="1" sz="2300">
                <a:latin typeface="Ubuntu"/>
                <a:ea typeface="Ubuntu"/>
                <a:cs typeface="Ubuntu"/>
                <a:sym typeface="Ubuntu"/>
              </a:defRPr>
            </a:lvl7pPr>
            <a:lvl8pPr lvl="7" rtl="0" algn="ctr">
              <a:spcBef>
                <a:spcPts val="1600"/>
              </a:spcBef>
              <a:spcAft>
                <a:spcPts val="0"/>
              </a:spcAft>
              <a:buSzPts val="2300"/>
              <a:buFont typeface="Ubuntu"/>
              <a:buNone/>
              <a:defRPr b="1" sz="2300">
                <a:latin typeface="Ubuntu"/>
                <a:ea typeface="Ubuntu"/>
                <a:cs typeface="Ubuntu"/>
                <a:sym typeface="Ubuntu"/>
              </a:defRPr>
            </a:lvl8pPr>
            <a:lvl9pPr lvl="8" rtl="0" algn="ctr">
              <a:spcBef>
                <a:spcPts val="1600"/>
              </a:spcBef>
              <a:spcAft>
                <a:spcPts val="1600"/>
              </a:spcAft>
              <a:buSzPts val="2300"/>
              <a:buFont typeface="Ubuntu"/>
              <a:buNone/>
              <a:defRPr b="1" sz="2300">
                <a:latin typeface="Ubuntu"/>
                <a:ea typeface="Ubuntu"/>
                <a:cs typeface="Ubuntu"/>
                <a:sym typeface="Ubuntu"/>
              </a:defRPr>
            </a:lvl9pPr>
          </a:lstStyle>
          <a:p/>
        </p:txBody>
      </p:sp>
      <p:sp>
        <p:nvSpPr>
          <p:cNvPr id="363" name="Google Shape;363;p20"/>
          <p:cNvSpPr txBox="1"/>
          <p:nvPr>
            <p:ph idx="4" type="subTitle"/>
          </p:nvPr>
        </p:nvSpPr>
        <p:spPr>
          <a:xfrm>
            <a:off x="848675" y="2251300"/>
            <a:ext cx="2030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4"/>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1600"/>
              </a:spcBef>
              <a:spcAft>
                <a:spcPts val="0"/>
              </a:spcAft>
              <a:buClr>
                <a:schemeClr val="accent4"/>
              </a:buClr>
              <a:buSzPts val="1400"/>
              <a:buNone/>
              <a:defRPr>
                <a:solidFill>
                  <a:schemeClr val="accent4"/>
                </a:solidFill>
              </a:defRPr>
            </a:lvl3pPr>
            <a:lvl4pPr lvl="3" rtl="0" algn="ctr">
              <a:spcBef>
                <a:spcPts val="1600"/>
              </a:spcBef>
              <a:spcAft>
                <a:spcPts val="0"/>
              </a:spcAft>
              <a:buClr>
                <a:schemeClr val="accent4"/>
              </a:buClr>
              <a:buSzPts val="1400"/>
              <a:buNone/>
              <a:defRPr>
                <a:solidFill>
                  <a:schemeClr val="accent4"/>
                </a:solidFill>
              </a:defRPr>
            </a:lvl4pPr>
            <a:lvl5pPr lvl="4" rtl="0" algn="ctr">
              <a:spcBef>
                <a:spcPts val="1600"/>
              </a:spcBef>
              <a:spcAft>
                <a:spcPts val="0"/>
              </a:spcAft>
              <a:buClr>
                <a:schemeClr val="accent4"/>
              </a:buClr>
              <a:buSzPts val="1400"/>
              <a:buNone/>
              <a:defRPr>
                <a:solidFill>
                  <a:schemeClr val="accent4"/>
                </a:solidFill>
              </a:defRPr>
            </a:lvl5pPr>
            <a:lvl6pPr lvl="5" rtl="0" algn="ctr">
              <a:spcBef>
                <a:spcPts val="1600"/>
              </a:spcBef>
              <a:spcAft>
                <a:spcPts val="0"/>
              </a:spcAft>
              <a:buClr>
                <a:schemeClr val="accent4"/>
              </a:buClr>
              <a:buSzPts val="1400"/>
              <a:buNone/>
              <a:defRPr>
                <a:solidFill>
                  <a:schemeClr val="accent4"/>
                </a:solidFill>
              </a:defRPr>
            </a:lvl6pPr>
            <a:lvl7pPr lvl="6" rtl="0" algn="ctr">
              <a:spcBef>
                <a:spcPts val="1600"/>
              </a:spcBef>
              <a:spcAft>
                <a:spcPts val="0"/>
              </a:spcAft>
              <a:buClr>
                <a:schemeClr val="accent4"/>
              </a:buClr>
              <a:buSzPts val="1400"/>
              <a:buNone/>
              <a:defRPr>
                <a:solidFill>
                  <a:schemeClr val="accent4"/>
                </a:solidFill>
              </a:defRPr>
            </a:lvl7pPr>
            <a:lvl8pPr lvl="7" rtl="0" algn="ctr">
              <a:spcBef>
                <a:spcPts val="1600"/>
              </a:spcBef>
              <a:spcAft>
                <a:spcPts val="0"/>
              </a:spcAft>
              <a:buClr>
                <a:schemeClr val="accent4"/>
              </a:buClr>
              <a:buSzPts val="1400"/>
              <a:buNone/>
              <a:defRPr>
                <a:solidFill>
                  <a:schemeClr val="accent4"/>
                </a:solidFill>
              </a:defRPr>
            </a:lvl8pPr>
            <a:lvl9pPr lvl="8" rtl="0" algn="ctr">
              <a:spcBef>
                <a:spcPts val="1600"/>
              </a:spcBef>
              <a:spcAft>
                <a:spcPts val="1600"/>
              </a:spcAft>
              <a:buClr>
                <a:schemeClr val="accent4"/>
              </a:buClr>
              <a:buSzPts val="1400"/>
              <a:buNone/>
              <a:defRPr>
                <a:solidFill>
                  <a:schemeClr val="accent4"/>
                </a:solidFill>
              </a:defRPr>
            </a:lvl9pPr>
          </a:lstStyle>
          <a:p/>
        </p:txBody>
      </p:sp>
      <p:sp>
        <p:nvSpPr>
          <p:cNvPr id="364" name="Google Shape;364;p20"/>
          <p:cNvSpPr txBox="1"/>
          <p:nvPr>
            <p:ph idx="5" type="subTitle"/>
          </p:nvPr>
        </p:nvSpPr>
        <p:spPr>
          <a:xfrm>
            <a:off x="6122325" y="191128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300"/>
              <a:buFont typeface="Ubuntu"/>
              <a:buNone/>
              <a:defRPr b="1" sz="1800">
                <a:latin typeface="Ubuntu"/>
                <a:ea typeface="Ubuntu"/>
                <a:cs typeface="Ubuntu"/>
                <a:sym typeface="Ubuntu"/>
              </a:defRPr>
            </a:lvl1pPr>
            <a:lvl2pPr lvl="1" rtl="0" algn="ctr">
              <a:spcBef>
                <a:spcPts val="0"/>
              </a:spcBef>
              <a:spcAft>
                <a:spcPts val="0"/>
              </a:spcAft>
              <a:buSzPts val="2300"/>
              <a:buFont typeface="Ubuntu"/>
              <a:buNone/>
              <a:defRPr b="1" sz="2300">
                <a:latin typeface="Ubuntu"/>
                <a:ea typeface="Ubuntu"/>
                <a:cs typeface="Ubuntu"/>
                <a:sym typeface="Ubuntu"/>
              </a:defRPr>
            </a:lvl2pPr>
            <a:lvl3pPr lvl="2" rtl="0" algn="ctr">
              <a:spcBef>
                <a:spcPts val="1600"/>
              </a:spcBef>
              <a:spcAft>
                <a:spcPts val="0"/>
              </a:spcAft>
              <a:buSzPts val="2300"/>
              <a:buFont typeface="Ubuntu"/>
              <a:buNone/>
              <a:defRPr b="1" sz="2300">
                <a:latin typeface="Ubuntu"/>
                <a:ea typeface="Ubuntu"/>
                <a:cs typeface="Ubuntu"/>
                <a:sym typeface="Ubuntu"/>
              </a:defRPr>
            </a:lvl3pPr>
            <a:lvl4pPr lvl="3" rtl="0" algn="ctr">
              <a:spcBef>
                <a:spcPts val="1600"/>
              </a:spcBef>
              <a:spcAft>
                <a:spcPts val="0"/>
              </a:spcAft>
              <a:buSzPts val="2300"/>
              <a:buFont typeface="Ubuntu"/>
              <a:buNone/>
              <a:defRPr b="1" sz="2300">
                <a:latin typeface="Ubuntu"/>
                <a:ea typeface="Ubuntu"/>
                <a:cs typeface="Ubuntu"/>
                <a:sym typeface="Ubuntu"/>
              </a:defRPr>
            </a:lvl4pPr>
            <a:lvl5pPr lvl="4" rtl="0" algn="ctr">
              <a:spcBef>
                <a:spcPts val="1600"/>
              </a:spcBef>
              <a:spcAft>
                <a:spcPts val="0"/>
              </a:spcAft>
              <a:buSzPts val="2300"/>
              <a:buFont typeface="Ubuntu"/>
              <a:buNone/>
              <a:defRPr b="1" sz="2300">
                <a:latin typeface="Ubuntu"/>
                <a:ea typeface="Ubuntu"/>
                <a:cs typeface="Ubuntu"/>
                <a:sym typeface="Ubuntu"/>
              </a:defRPr>
            </a:lvl5pPr>
            <a:lvl6pPr lvl="5" rtl="0" algn="ctr">
              <a:spcBef>
                <a:spcPts val="1600"/>
              </a:spcBef>
              <a:spcAft>
                <a:spcPts val="0"/>
              </a:spcAft>
              <a:buSzPts val="2300"/>
              <a:buFont typeface="Ubuntu"/>
              <a:buNone/>
              <a:defRPr b="1" sz="2300">
                <a:latin typeface="Ubuntu"/>
                <a:ea typeface="Ubuntu"/>
                <a:cs typeface="Ubuntu"/>
                <a:sym typeface="Ubuntu"/>
              </a:defRPr>
            </a:lvl6pPr>
            <a:lvl7pPr lvl="6" rtl="0" algn="ctr">
              <a:spcBef>
                <a:spcPts val="1600"/>
              </a:spcBef>
              <a:spcAft>
                <a:spcPts val="0"/>
              </a:spcAft>
              <a:buSzPts val="2300"/>
              <a:buFont typeface="Ubuntu"/>
              <a:buNone/>
              <a:defRPr b="1" sz="2300">
                <a:latin typeface="Ubuntu"/>
                <a:ea typeface="Ubuntu"/>
                <a:cs typeface="Ubuntu"/>
                <a:sym typeface="Ubuntu"/>
              </a:defRPr>
            </a:lvl7pPr>
            <a:lvl8pPr lvl="7" rtl="0" algn="ctr">
              <a:spcBef>
                <a:spcPts val="1600"/>
              </a:spcBef>
              <a:spcAft>
                <a:spcPts val="0"/>
              </a:spcAft>
              <a:buSzPts val="2300"/>
              <a:buFont typeface="Ubuntu"/>
              <a:buNone/>
              <a:defRPr b="1" sz="2300">
                <a:latin typeface="Ubuntu"/>
                <a:ea typeface="Ubuntu"/>
                <a:cs typeface="Ubuntu"/>
                <a:sym typeface="Ubuntu"/>
              </a:defRPr>
            </a:lvl8pPr>
            <a:lvl9pPr lvl="8" rtl="0" algn="ctr">
              <a:spcBef>
                <a:spcPts val="1600"/>
              </a:spcBef>
              <a:spcAft>
                <a:spcPts val="1600"/>
              </a:spcAft>
              <a:buSzPts val="2300"/>
              <a:buFont typeface="Ubuntu"/>
              <a:buNone/>
              <a:defRPr b="1" sz="2300">
                <a:latin typeface="Ubuntu"/>
                <a:ea typeface="Ubuntu"/>
                <a:cs typeface="Ubuntu"/>
                <a:sym typeface="Ubuntu"/>
              </a:defRPr>
            </a:lvl9pPr>
          </a:lstStyle>
          <a:p/>
        </p:txBody>
      </p:sp>
      <p:sp>
        <p:nvSpPr>
          <p:cNvPr id="365" name="Google Shape;365;p20"/>
          <p:cNvSpPr txBox="1"/>
          <p:nvPr>
            <p:ph idx="6" type="subTitle"/>
          </p:nvPr>
        </p:nvSpPr>
        <p:spPr>
          <a:xfrm>
            <a:off x="6265275" y="2251300"/>
            <a:ext cx="2030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4"/>
              </a:buClr>
              <a:buSzPts val="1400"/>
              <a:buNone/>
              <a:defRPr sz="1400">
                <a:solidFill>
                  <a:schemeClr val="dk1"/>
                </a:solidFill>
                <a:latin typeface="Montserrat Medium"/>
                <a:ea typeface="Montserrat Medium"/>
                <a:cs typeface="Montserrat Medium"/>
                <a:sym typeface="Montserrat Medium"/>
              </a:defRPr>
            </a:lvl1pPr>
            <a:lvl2pPr lvl="1" rtl="0" algn="ctr">
              <a:spcBef>
                <a:spcPts val="0"/>
              </a:spcBef>
              <a:spcAft>
                <a:spcPts val="0"/>
              </a:spcAft>
              <a:buClr>
                <a:schemeClr val="accent4"/>
              </a:buClr>
              <a:buSzPts val="1400"/>
              <a:buNone/>
              <a:defRPr>
                <a:solidFill>
                  <a:schemeClr val="accent4"/>
                </a:solidFill>
              </a:defRPr>
            </a:lvl2pPr>
            <a:lvl3pPr lvl="2" rtl="0" algn="ctr">
              <a:spcBef>
                <a:spcPts val="1600"/>
              </a:spcBef>
              <a:spcAft>
                <a:spcPts val="0"/>
              </a:spcAft>
              <a:buClr>
                <a:schemeClr val="accent4"/>
              </a:buClr>
              <a:buSzPts val="1400"/>
              <a:buNone/>
              <a:defRPr>
                <a:solidFill>
                  <a:schemeClr val="accent4"/>
                </a:solidFill>
              </a:defRPr>
            </a:lvl3pPr>
            <a:lvl4pPr lvl="3" rtl="0" algn="ctr">
              <a:spcBef>
                <a:spcPts val="1600"/>
              </a:spcBef>
              <a:spcAft>
                <a:spcPts val="0"/>
              </a:spcAft>
              <a:buClr>
                <a:schemeClr val="accent4"/>
              </a:buClr>
              <a:buSzPts val="1400"/>
              <a:buNone/>
              <a:defRPr>
                <a:solidFill>
                  <a:schemeClr val="accent4"/>
                </a:solidFill>
              </a:defRPr>
            </a:lvl4pPr>
            <a:lvl5pPr lvl="4" rtl="0" algn="ctr">
              <a:spcBef>
                <a:spcPts val="1600"/>
              </a:spcBef>
              <a:spcAft>
                <a:spcPts val="0"/>
              </a:spcAft>
              <a:buClr>
                <a:schemeClr val="accent4"/>
              </a:buClr>
              <a:buSzPts val="1400"/>
              <a:buNone/>
              <a:defRPr>
                <a:solidFill>
                  <a:schemeClr val="accent4"/>
                </a:solidFill>
              </a:defRPr>
            </a:lvl5pPr>
            <a:lvl6pPr lvl="5" rtl="0" algn="ctr">
              <a:spcBef>
                <a:spcPts val="1600"/>
              </a:spcBef>
              <a:spcAft>
                <a:spcPts val="0"/>
              </a:spcAft>
              <a:buClr>
                <a:schemeClr val="accent4"/>
              </a:buClr>
              <a:buSzPts val="1400"/>
              <a:buNone/>
              <a:defRPr>
                <a:solidFill>
                  <a:schemeClr val="accent4"/>
                </a:solidFill>
              </a:defRPr>
            </a:lvl6pPr>
            <a:lvl7pPr lvl="6" rtl="0" algn="ctr">
              <a:spcBef>
                <a:spcPts val="1600"/>
              </a:spcBef>
              <a:spcAft>
                <a:spcPts val="0"/>
              </a:spcAft>
              <a:buClr>
                <a:schemeClr val="accent4"/>
              </a:buClr>
              <a:buSzPts val="1400"/>
              <a:buNone/>
              <a:defRPr>
                <a:solidFill>
                  <a:schemeClr val="accent4"/>
                </a:solidFill>
              </a:defRPr>
            </a:lvl7pPr>
            <a:lvl8pPr lvl="7" rtl="0" algn="ctr">
              <a:spcBef>
                <a:spcPts val="1600"/>
              </a:spcBef>
              <a:spcAft>
                <a:spcPts val="0"/>
              </a:spcAft>
              <a:buClr>
                <a:schemeClr val="accent4"/>
              </a:buClr>
              <a:buSzPts val="1400"/>
              <a:buNone/>
              <a:defRPr>
                <a:solidFill>
                  <a:schemeClr val="accent4"/>
                </a:solidFill>
              </a:defRPr>
            </a:lvl8pPr>
            <a:lvl9pPr lvl="8" rtl="0" algn="ctr">
              <a:spcBef>
                <a:spcPts val="1600"/>
              </a:spcBef>
              <a:spcAft>
                <a:spcPts val="1600"/>
              </a:spcAft>
              <a:buClr>
                <a:schemeClr val="accent4"/>
              </a:buClr>
              <a:buSzPts val="1400"/>
              <a:buNone/>
              <a:defRPr>
                <a:solidFill>
                  <a:schemeClr val="accent4"/>
                </a:solidFill>
              </a:defRPr>
            </a:lvl9pPr>
          </a:lstStyle>
          <a:p/>
        </p:txBody>
      </p:sp>
      <p:sp>
        <p:nvSpPr>
          <p:cNvPr id="366" name="Google Shape;366;p20"/>
          <p:cNvSpPr/>
          <p:nvPr/>
        </p:nvSpPr>
        <p:spPr>
          <a:xfrm>
            <a:off x="6566118" y="95350"/>
            <a:ext cx="1048371" cy="1208983"/>
          </a:xfrm>
          <a:custGeom>
            <a:rect b="b" l="l" r="r" t="t"/>
            <a:pathLst>
              <a:path extrusionOk="0" fill="none" h="51871" w="44980">
                <a:moveTo>
                  <a:pt x="0" y="1094"/>
                </a:moveTo>
                <a:lnTo>
                  <a:pt x="32885" y="33979"/>
                </a:lnTo>
                <a:lnTo>
                  <a:pt x="20997" y="45867"/>
                </a:lnTo>
                <a:lnTo>
                  <a:pt x="26970" y="51870"/>
                </a:lnTo>
                <a:lnTo>
                  <a:pt x="44980" y="34127"/>
                </a:lnTo>
                <a:lnTo>
                  <a:pt x="10972" y="0"/>
                </a:lnTo>
              </a:path>
            </a:pathLst>
          </a:custGeom>
          <a:noFill/>
          <a:ln cap="rnd" cmpd="sng" w="369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0"/>
          <p:cNvSpPr/>
          <p:nvPr/>
        </p:nvSpPr>
        <p:spPr>
          <a:xfrm>
            <a:off x="6393100" y="234571"/>
            <a:ext cx="657574" cy="654824"/>
          </a:xfrm>
          <a:custGeom>
            <a:rect b="b" l="l" r="r" t="t"/>
            <a:pathLst>
              <a:path extrusionOk="0" fill="none" h="28095" w="28213">
                <a:moveTo>
                  <a:pt x="1" y="1"/>
                </a:moveTo>
                <a:lnTo>
                  <a:pt x="28213" y="28095"/>
                </a:lnTo>
              </a:path>
            </a:pathLst>
          </a:custGeom>
          <a:noFill/>
          <a:ln cap="rnd" cmpd="sng" w="369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0"/>
          <p:cNvSpPr/>
          <p:nvPr/>
        </p:nvSpPr>
        <p:spPr>
          <a:xfrm>
            <a:off x="8479572" y="1451848"/>
            <a:ext cx="556933" cy="554182"/>
          </a:xfrm>
          <a:custGeom>
            <a:rect b="b" l="l" r="r" t="t"/>
            <a:pathLst>
              <a:path extrusionOk="0" fill="none" h="23777" w="23895">
                <a:moveTo>
                  <a:pt x="23895" y="11918"/>
                </a:moveTo>
                <a:lnTo>
                  <a:pt x="11947" y="23777"/>
                </a:lnTo>
                <a:lnTo>
                  <a:pt x="0" y="11830"/>
                </a:lnTo>
                <a:lnTo>
                  <a:pt x="6033" y="5974"/>
                </a:lnTo>
                <a:lnTo>
                  <a:pt x="12007" y="11978"/>
                </a:lnTo>
                <a:lnTo>
                  <a:pt x="23895" y="1"/>
                </a:lnTo>
              </a:path>
            </a:pathLst>
          </a:custGeom>
          <a:noFill/>
          <a:ln cap="rnd" cmpd="sng" w="369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0"/>
          <p:cNvSpPr/>
          <p:nvPr/>
        </p:nvSpPr>
        <p:spPr>
          <a:xfrm>
            <a:off x="8203857" y="619205"/>
            <a:ext cx="831961" cy="971876"/>
          </a:xfrm>
          <a:custGeom>
            <a:rect b="b" l="l" r="r" t="t"/>
            <a:pathLst>
              <a:path extrusionOk="0" fill="none" h="41698" w="35695">
                <a:moveTo>
                  <a:pt x="35694" y="23806"/>
                </a:moveTo>
                <a:lnTo>
                  <a:pt x="23776" y="35694"/>
                </a:lnTo>
                <a:lnTo>
                  <a:pt x="17832" y="29750"/>
                </a:lnTo>
                <a:lnTo>
                  <a:pt x="5944" y="41697"/>
                </a:lnTo>
                <a:lnTo>
                  <a:pt x="0" y="35724"/>
                </a:lnTo>
                <a:lnTo>
                  <a:pt x="35694" y="0"/>
                </a:lnTo>
              </a:path>
            </a:pathLst>
          </a:custGeom>
          <a:noFill/>
          <a:ln cap="rnd" cmpd="sng" w="369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0"/>
          <p:cNvSpPr/>
          <p:nvPr/>
        </p:nvSpPr>
        <p:spPr>
          <a:xfrm>
            <a:off x="7647603" y="341416"/>
            <a:ext cx="1388195" cy="1249655"/>
          </a:xfrm>
          <a:custGeom>
            <a:rect b="b" l="l" r="r" t="t"/>
            <a:pathLst>
              <a:path extrusionOk="0" fill="none" h="53616" w="59560">
                <a:moveTo>
                  <a:pt x="17921" y="53615"/>
                </a:moveTo>
                <a:lnTo>
                  <a:pt x="0" y="35665"/>
                </a:lnTo>
                <a:lnTo>
                  <a:pt x="6004" y="29780"/>
                </a:lnTo>
                <a:lnTo>
                  <a:pt x="17921" y="41698"/>
                </a:lnTo>
                <a:lnTo>
                  <a:pt x="59559" y="1"/>
                </a:lnTo>
              </a:path>
            </a:pathLst>
          </a:custGeom>
          <a:noFill/>
          <a:ln cap="rnd" cmpd="sng" w="369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0"/>
          <p:cNvSpPr/>
          <p:nvPr/>
        </p:nvSpPr>
        <p:spPr>
          <a:xfrm>
            <a:off x="7511808" y="234571"/>
            <a:ext cx="829887" cy="800962"/>
          </a:xfrm>
          <a:custGeom>
            <a:rect b="b" l="l" r="r" t="t"/>
            <a:pathLst>
              <a:path extrusionOk="0" fill="none" h="34365" w="35606">
                <a:moveTo>
                  <a:pt x="35606" y="22417"/>
                </a:moveTo>
                <a:lnTo>
                  <a:pt x="23747" y="34364"/>
                </a:lnTo>
                <a:lnTo>
                  <a:pt x="1" y="10617"/>
                </a:lnTo>
                <a:lnTo>
                  <a:pt x="10292" y="1"/>
                </a:lnTo>
              </a:path>
            </a:pathLst>
          </a:custGeom>
          <a:noFill/>
          <a:ln cap="rnd" cmpd="sng" w="369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0"/>
          <p:cNvSpPr/>
          <p:nvPr/>
        </p:nvSpPr>
        <p:spPr>
          <a:xfrm>
            <a:off x="7786148" y="234571"/>
            <a:ext cx="1076643" cy="523859"/>
          </a:xfrm>
          <a:custGeom>
            <a:rect b="b" l="l" r="r" t="t"/>
            <a:pathLst>
              <a:path extrusionOk="0" fill="none" h="22476" w="46193">
                <a:moveTo>
                  <a:pt x="0" y="10617"/>
                </a:moveTo>
                <a:lnTo>
                  <a:pt x="11977" y="22476"/>
                </a:lnTo>
                <a:lnTo>
                  <a:pt x="23836" y="10351"/>
                </a:lnTo>
                <a:lnTo>
                  <a:pt x="29750" y="16384"/>
                </a:lnTo>
                <a:lnTo>
                  <a:pt x="46192" y="1"/>
                </a:lnTo>
              </a:path>
            </a:pathLst>
          </a:custGeom>
          <a:noFill/>
          <a:ln cap="rnd" cmpd="sng" w="369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9" name="Shape 39"/>
        <p:cNvGrpSpPr/>
        <p:nvPr/>
      </p:nvGrpSpPr>
      <p:grpSpPr>
        <a:xfrm>
          <a:off x="0" y="0"/>
          <a:ext cx="0" cy="0"/>
          <a:chOff x="0" y="0"/>
          <a:chExt cx="0" cy="0"/>
        </a:xfrm>
      </p:grpSpPr>
      <p:sp>
        <p:nvSpPr>
          <p:cNvPr id="40" name="Google Shape;40;p3"/>
          <p:cNvSpPr txBox="1"/>
          <p:nvPr>
            <p:ph type="title"/>
          </p:nvPr>
        </p:nvSpPr>
        <p:spPr>
          <a:xfrm>
            <a:off x="843000" y="3086450"/>
            <a:ext cx="6767400" cy="8223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41" name="Google Shape;41;p3"/>
          <p:cNvSpPr txBox="1"/>
          <p:nvPr>
            <p:ph hasCustomPrompt="1" idx="2" type="title"/>
          </p:nvPr>
        </p:nvSpPr>
        <p:spPr>
          <a:xfrm>
            <a:off x="843000" y="1978550"/>
            <a:ext cx="2932800" cy="978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Font typeface="Roboto Black"/>
              <a:buNone/>
              <a:defRPr sz="8000">
                <a:solidFill>
                  <a:schemeClr val="accent1"/>
                </a:solidFill>
              </a:defRPr>
            </a:lvl1pPr>
            <a:lvl2pPr lvl="1" rtl="0">
              <a:spcBef>
                <a:spcPts val="0"/>
              </a:spcBef>
              <a:spcAft>
                <a:spcPts val="0"/>
              </a:spcAft>
              <a:buSzPts val="6000"/>
              <a:buFont typeface="Roboto Black"/>
              <a:buNone/>
              <a:defRPr sz="6000">
                <a:latin typeface="Roboto Black"/>
                <a:ea typeface="Roboto Black"/>
                <a:cs typeface="Roboto Black"/>
                <a:sym typeface="Roboto Black"/>
              </a:defRPr>
            </a:lvl2pPr>
            <a:lvl3pPr lvl="2" rtl="0">
              <a:spcBef>
                <a:spcPts val="0"/>
              </a:spcBef>
              <a:spcAft>
                <a:spcPts val="0"/>
              </a:spcAft>
              <a:buSzPts val="6000"/>
              <a:buFont typeface="Roboto Black"/>
              <a:buNone/>
              <a:defRPr sz="6000">
                <a:latin typeface="Roboto Black"/>
                <a:ea typeface="Roboto Black"/>
                <a:cs typeface="Roboto Black"/>
                <a:sym typeface="Roboto Black"/>
              </a:defRPr>
            </a:lvl3pPr>
            <a:lvl4pPr lvl="3" rtl="0">
              <a:spcBef>
                <a:spcPts val="0"/>
              </a:spcBef>
              <a:spcAft>
                <a:spcPts val="0"/>
              </a:spcAft>
              <a:buSzPts val="6000"/>
              <a:buFont typeface="Roboto Black"/>
              <a:buNone/>
              <a:defRPr sz="6000">
                <a:latin typeface="Roboto Black"/>
                <a:ea typeface="Roboto Black"/>
                <a:cs typeface="Roboto Black"/>
                <a:sym typeface="Roboto Black"/>
              </a:defRPr>
            </a:lvl4pPr>
            <a:lvl5pPr lvl="4" rtl="0">
              <a:spcBef>
                <a:spcPts val="0"/>
              </a:spcBef>
              <a:spcAft>
                <a:spcPts val="0"/>
              </a:spcAft>
              <a:buSzPts val="6000"/>
              <a:buFont typeface="Roboto Black"/>
              <a:buNone/>
              <a:defRPr sz="6000">
                <a:latin typeface="Roboto Black"/>
                <a:ea typeface="Roboto Black"/>
                <a:cs typeface="Roboto Black"/>
                <a:sym typeface="Roboto Black"/>
              </a:defRPr>
            </a:lvl5pPr>
            <a:lvl6pPr lvl="5" rtl="0">
              <a:spcBef>
                <a:spcPts val="0"/>
              </a:spcBef>
              <a:spcAft>
                <a:spcPts val="0"/>
              </a:spcAft>
              <a:buSzPts val="6000"/>
              <a:buFont typeface="Roboto Black"/>
              <a:buNone/>
              <a:defRPr sz="6000">
                <a:latin typeface="Roboto Black"/>
                <a:ea typeface="Roboto Black"/>
                <a:cs typeface="Roboto Black"/>
                <a:sym typeface="Roboto Black"/>
              </a:defRPr>
            </a:lvl6pPr>
            <a:lvl7pPr lvl="6" rtl="0">
              <a:spcBef>
                <a:spcPts val="0"/>
              </a:spcBef>
              <a:spcAft>
                <a:spcPts val="0"/>
              </a:spcAft>
              <a:buSzPts val="6000"/>
              <a:buFont typeface="Roboto Black"/>
              <a:buNone/>
              <a:defRPr sz="6000">
                <a:latin typeface="Roboto Black"/>
                <a:ea typeface="Roboto Black"/>
                <a:cs typeface="Roboto Black"/>
                <a:sym typeface="Roboto Black"/>
              </a:defRPr>
            </a:lvl7pPr>
            <a:lvl8pPr lvl="7" rtl="0">
              <a:spcBef>
                <a:spcPts val="0"/>
              </a:spcBef>
              <a:spcAft>
                <a:spcPts val="0"/>
              </a:spcAft>
              <a:buSzPts val="6000"/>
              <a:buFont typeface="Roboto Black"/>
              <a:buNone/>
              <a:defRPr sz="6000">
                <a:latin typeface="Roboto Black"/>
                <a:ea typeface="Roboto Black"/>
                <a:cs typeface="Roboto Black"/>
                <a:sym typeface="Roboto Black"/>
              </a:defRPr>
            </a:lvl8pPr>
            <a:lvl9pPr lvl="8" rtl="0">
              <a:spcBef>
                <a:spcPts val="0"/>
              </a:spcBef>
              <a:spcAft>
                <a:spcPts val="0"/>
              </a:spcAft>
              <a:buSzPts val="6000"/>
              <a:buFont typeface="Roboto Black"/>
              <a:buNone/>
              <a:defRPr sz="6000">
                <a:latin typeface="Roboto Black"/>
                <a:ea typeface="Roboto Black"/>
                <a:cs typeface="Roboto Black"/>
                <a:sym typeface="Roboto Black"/>
              </a:defRPr>
            </a:lvl9pPr>
          </a:lstStyle>
          <a:p>
            <a:r>
              <a:t>xx%</a:t>
            </a:r>
          </a:p>
        </p:txBody>
      </p:sp>
      <p:sp>
        <p:nvSpPr>
          <p:cNvPr id="42" name="Google Shape;42;p3"/>
          <p:cNvSpPr txBox="1"/>
          <p:nvPr>
            <p:ph idx="1" type="subTitle"/>
          </p:nvPr>
        </p:nvSpPr>
        <p:spPr>
          <a:xfrm>
            <a:off x="843000" y="3908750"/>
            <a:ext cx="4916100" cy="48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3" name="Google Shape;43;p3"/>
          <p:cNvSpPr/>
          <p:nvPr/>
        </p:nvSpPr>
        <p:spPr>
          <a:xfrm rot="5400000">
            <a:off x="6387300" y="-113350"/>
            <a:ext cx="2232725" cy="2783550"/>
          </a:xfrm>
          <a:custGeom>
            <a:rect b="b" l="l" r="r" t="t"/>
            <a:pathLst>
              <a:path extrusionOk="0" fill="none" h="111342" w="89309">
                <a:moveTo>
                  <a:pt x="0" y="99453"/>
                </a:moveTo>
                <a:lnTo>
                  <a:pt x="35665" y="63818"/>
                </a:lnTo>
                <a:lnTo>
                  <a:pt x="41668" y="69674"/>
                </a:lnTo>
                <a:lnTo>
                  <a:pt x="17862" y="93479"/>
                </a:lnTo>
                <a:lnTo>
                  <a:pt x="35783" y="111341"/>
                </a:lnTo>
                <a:lnTo>
                  <a:pt x="41786" y="105427"/>
                </a:lnTo>
                <a:lnTo>
                  <a:pt x="29780" y="93479"/>
                </a:lnTo>
                <a:lnTo>
                  <a:pt x="89309" y="33980"/>
                </a:lnTo>
                <a:lnTo>
                  <a:pt x="55242" y="1"/>
                </a:lnTo>
              </a:path>
            </a:pathLst>
          </a:custGeom>
          <a:noFill/>
          <a:ln cap="rnd" cmpd="sng" w="36975">
            <a:solidFill>
              <a:srgbClr val="9101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rot="5400000">
            <a:off x="7873688" y="185713"/>
            <a:ext cx="1045400" cy="998100"/>
          </a:xfrm>
          <a:custGeom>
            <a:rect b="b" l="l" r="r" t="t"/>
            <a:pathLst>
              <a:path extrusionOk="0" fill="none" h="39924" w="41816">
                <a:moveTo>
                  <a:pt x="0" y="16118"/>
                </a:moveTo>
                <a:lnTo>
                  <a:pt x="23836" y="39924"/>
                </a:lnTo>
                <a:lnTo>
                  <a:pt x="41816" y="22180"/>
                </a:lnTo>
                <a:lnTo>
                  <a:pt x="35724" y="16118"/>
                </a:lnTo>
                <a:lnTo>
                  <a:pt x="23806" y="28006"/>
                </a:lnTo>
                <a:lnTo>
                  <a:pt x="11918" y="16118"/>
                </a:lnTo>
                <a:lnTo>
                  <a:pt x="28272" y="1"/>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rot="5400000">
            <a:off x="7684800" y="890650"/>
            <a:ext cx="1124500" cy="1296775"/>
          </a:xfrm>
          <a:custGeom>
            <a:rect b="b" l="l" r="r" t="t"/>
            <a:pathLst>
              <a:path extrusionOk="0" fill="none" h="51871" w="44980">
                <a:moveTo>
                  <a:pt x="0" y="1066"/>
                </a:moveTo>
                <a:lnTo>
                  <a:pt x="32885" y="33980"/>
                </a:lnTo>
                <a:lnTo>
                  <a:pt x="20996" y="45868"/>
                </a:lnTo>
                <a:lnTo>
                  <a:pt x="26970" y="51871"/>
                </a:lnTo>
                <a:lnTo>
                  <a:pt x="44980" y="34127"/>
                </a:lnTo>
                <a:lnTo>
                  <a:pt x="10971" y="1"/>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rot="5400000">
            <a:off x="7824513" y="2216213"/>
            <a:ext cx="1143000" cy="998850"/>
          </a:xfrm>
          <a:custGeom>
            <a:rect b="b" l="l" r="r" t="t"/>
            <a:pathLst>
              <a:path extrusionOk="0" fill="none" h="39954" w="45720">
                <a:moveTo>
                  <a:pt x="1" y="1"/>
                </a:moveTo>
                <a:lnTo>
                  <a:pt x="27858" y="27976"/>
                </a:lnTo>
                <a:lnTo>
                  <a:pt x="22062" y="34009"/>
                </a:lnTo>
                <a:lnTo>
                  <a:pt x="27858" y="39953"/>
                </a:lnTo>
                <a:lnTo>
                  <a:pt x="45720" y="22062"/>
                </a:lnTo>
                <a:lnTo>
                  <a:pt x="33832" y="10144"/>
                </a:lnTo>
                <a:lnTo>
                  <a:pt x="44123" y="1"/>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rot="5400000">
            <a:off x="7152100" y="14925"/>
            <a:ext cx="596650" cy="892375"/>
          </a:xfrm>
          <a:custGeom>
            <a:rect b="b" l="l" r="r" t="t"/>
            <a:pathLst>
              <a:path extrusionOk="0" fill="none" h="35695" w="23866">
                <a:moveTo>
                  <a:pt x="1" y="0"/>
                </a:moveTo>
                <a:lnTo>
                  <a:pt x="23866" y="23865"/>
                </a:lnTo>
                <a:lnTo>
                  <a:pt x="17833" y="29721"/>
                </a:lnTo>
                <a:lnTo>
                  <a:pt x="11919" y="23717"/>
                </a:lnTo>
                <a:lnTo>
                  <a:pt x="1" y="35694"/>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rot="5400000">
            <a:off x="7077438" y="384588"/>
            <a:ext cx="1340400" cy="895350"/>
          </a:xfrm>
          <a:custGeom>
            <a:rect b="b" l="l" r="r" t="t"/>
            <a:pathLst>
              <a:path extrusionOk="0" fill="none" h="35814" w="53616">
                <a:moveTo>
                  <a:pt x="0" y="1"/>
                </a:moveTo>
                <a:lnTo>
                  <a:pt x="23895" y="23866"/>
                </a:lnTo>
                <a:lnTo>
                  <a:pt x="47612" y="1"/>
                </a:lnTo>
                <a:lnTo>
                  <a:pt x="53585" y="5975"/>
                </a:lnTo>
                <a:lnTo>
                  <a:pt x="35753" y="23866"/>
                </a:lnTo>
                <a:lnTo>
                  <a:pt x="47671" y="35813"/>
                </a:lnTo>
                <a:lnTo>
                  <a:pt x="53615" y="29810"/>
                </a:lnTo>
                <a:lnTo>
                  <a:pt x="47671" y="23866"/>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rot="5400000">
            <a:off x="8191588" y="1840288"/>
            <a:ext cx="705325" cy="702375"/>
          </a:xfrm>
          <a:custGeom>
            <a:rect b="b" l="l" r="r" t="t"/>
            <a:pathLst>
              <a:path extrusionOk="0" fill="none" h="28095" w="28213">
                <a:moveTo>
                  <a:pt x="0" y="1"/>
                </a:moveTo>
                <a:lnTo>
                  <a:pt x="28213" y="28095"/>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rot="5400000">
            <a:off x="5510475" y="458150"/>
            <a:ext cx="1938500" cy="1347775"/>
          </a:xfrm>
          <a:custGeom>
            <a:rect b="b" l="l" r="r" t="t"/>
            <a:pathLst>
              <a:path extrusionOk="0" fill="none" h="53911" w="77540">
                <a:moveTo>
                  <a:pt x="1" y="41698"/>
                </a:moveTo>
                <a:lnTo>
                  <a:pt x="11919" y="29839"/>
                </a:lnTo>
                <a:lnTo>
                  <a:pt x="35872" y="53911"/>
                </a:lnTo>
                <a:lnTo>
                  <a:pt x="77540" y="11741"/>
                </a:lnTo>
                <a:lnTo>
                  <a:pt x="65445" y="1"/>
                </a:lnTo>
                <a:lnTo>
                  <a:pt x="41639" y="23806"/>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rot="5400000">
            <a:off x="5514538" y="163538"/>
            <a:ext cx="597375" cy="594425"/>
          </a:xfrm>
          <a:custGeom>
            <a:rect b="b" l="l" r="r" t="t"/>
            <a:pathLst>
              <a:path extrusionOk="0" fill="none" h="23777" w="23895">
                <a:moveTo>
                  <a:pt x="0" y="11859"/>
                </a:moveTo>
                <a:lnTo>
                  <a:pt x="11948" y="0"/>
                </a:lnTo>
                <a:lnTo>
                  <a:pt x="23895" y="11947"/>
                </a:lnTo>
                <a:lnTo>
                  <a:pt x="17862" y="17803"/>
                </a:lnTo>
                <a:lnTo>
                  <a:pt x="11888" y="11800"/>
                </a:lnTo>
                <a:lnTo>
                  <a:pt x="0" y="23776"/>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rot="5400000">
            <a:off x="6406513" y="1349763"/>
            <a:ext cx="446575" cy="451725"/>
          </a:xfrm>
          <a:custGeom>
            <a:rect b="b" l="l" r="r" t="t"/>
            <a:pathLst>
              <a:path extrusionOk="0" fill="none" h="18069" w="17863">
                <a:moveTo>
                  <a:pt x="1" y="18069"/>
                </a:moveTo>
                <a:lnTo>
                  <a:pt x="17863" y="0"/>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5400000">
            <a:off x="6707038" y="162063"/>
            <a:ext cx="296500" cy="297950"/>
          </a:xfrm>
          <a:custGeom>
            <a:rect b="b" l="l" r="r" t="t"/>
            <a:pathLst>
              <a:path extrusionOk="0" fill="none" h="11918" w="11860">
                <a:moveTo>
                  <a:pt x="11859" y="0"/>
                </a:moveTo>
                <a:lnTo>
                  <a:pt x="1" y="11918"/>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rot="5400000">
            <a:off x="8343150" y="2437650"/>
            <a:ext cx="553025" cy="551550"/>
          </a:xfrm>
          <a:custGeom>
            <a:rect b="b" l="l" r="r" t="t"/>
            <a:pathLst>
              <a:path extrusionOk="0" fill="none" h="22062" w="22121">
                <a:moveTo>
                  <a:pt x="1" y="1"/>
                </a:moveTo>
                <a:lnTo>
                  <a:pt x="22121" y="22062"/>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rot="5400000">
            <a:off x="4697975" y="87750"/>
            <a:ext cx="892375" cy="1042450"/>
          </a:xfrm>
          <a:custGeom>
            <a:rect b="b" l="l" r="r" t="t"/>
            <a:pathLst>
              <a:path extrusionOk="0" fill="none" h="41698" w="35695">
                <a:moveTo>
                  <a:pt x="1" y="17892"/>
                </a:moveTo>
                <a:lnTo>
                  <a:pt x="11919" y="6004"/>
                </a:lnTo>
                <a:lnTo>
                  <a:pt x="17863" y="11948"/>
                </a:lnTo>
                <a:lnTo>
                  <a:pt x="29751" y="1"/>
                </a:lnTo>
                <a:lnTo>
                  <a:pt x="35695" y="5974"/>
                </a:lnTo>
                <a:lnTo>
                  <a:pt x="1" y="41698"/>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5400000">
            <a:off x="4250688" y="237088"/>
            <a:ext cx="1489000" cy="1340400"/>
          </a:xfrm>
          <a:custGeom>
            <a:rect b="b" l="l" r="r" t="t"/>
            <a:pathLst>
              <a:path extrusionOk="0" fill="none" h="53616" w="59560">
                <a:moveTo>
                  <a:pt x="41639" y="1"/>
                </a:moveTo>
                <a:lnTo>
                  <a:pt x="59560" y="17922"/>
                </a:lnTo>
                <a:lnTo>
                  <a:pt x="53556" y="23807"/>
                </a:lnTo>
                <a:lnTo>
                  <a:pt x="41639" y="11918"/>
                </a:lnTo>
                <a:lnTo>
                  <a:pt x="1" y="53615"/>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5400000">
            <a:off x="4195238" y="922438"/>
            <a:ext cx="890150" cy="859850"/>
          </a:xfrm>
          <a:custGeom>
            <a:rect b="b" l="l" r="r" t="t"/>
            <a:pathLst>
              <a:path extrusionOk="0" fill="none" h="34394" w="35606">
                <a:moveTo>
                  <a:pt x="0" y="11977"/>
                </a:moveTo>
                <a:lnTo>
                  <a:pt x="11859" y="1"/>
                </a:lnTo>
                <a:lnTo>
                  <a:pt x="35605" y="23777"/>
                </a:lnTo>
                <a:lnTo>
                  <a:pt x="25314" y="34393"/>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rot="5400000">
            <a:off x="3913925" y="644825"/>
            <a:ext cx="1154825" cy="561900"/>
          </a:xfrm>
          <a:custGeom>
            <a:rect b="b" l="l" r="r" t="t"/>
            <a:pathLst>
              <a:path extrusionOk="0" fill="none" h="22476" w="46193">
                <a:moveTo>
                  <a:pt x="46193" y="11859"/>
                </a:moveTo>
                <a:lnTo>
                  <a:pt x="34216" y="0"/>
                </a:lnTo>
                <a:lnTo>
                  <a:pt x="22357" y="12125"/>
                </a:lnTo>
                <a:lnTo>
                  <a:pt x="16443" y="6092"/>
                </a:lnTo>
                <a:lnTo>
                  <a:pt x="1" y="22475"/>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2899725" y="835213"/>
            <a:ext cx="596650" cy="893125"/>
          </a:xfrm>
          <a:custGeom>
            <a:rect b="b" l="l" r="r" t="t"/>
            <a:pathLst>
              <a:path extrusionOk="0" fill="none" h="35725" w="23866">
                <a:moveTo>
                  <a:pt x="1" y="1"/>
                </a:moveTo>
                <a:lnTo>
                  <a:pt x="23865" y="23866"/>
                </a:lnTo>
                <a:lnTo>
                  <a:pt x="17833" y="29751"/>
                </a:lnTo>
                <a:lnTo>
                  <a:pt x="11918" y="23747"/>
                </a:lnTo>
                <a:lnTo>
                  <a:pt x="1" y="35724"/>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2898975" y="537288"/>
            <a:ext cx="1339675" cy="894575"/>
          </a:xfrm>
          <a:custGeom>
            <a:rect b="b" l="l" r="r" t="t"/>
            <a:pathLst>
              <a:path extrusionOk="0" fill="none" h="35783" w="53587">
                <a:moveTo>
                  <a:pt x="1" y="0"/>
                </a:moveTo>
                <a:lnTo>
                  <a:pt x="23895" y="23835"/>
                </a:lnTo>
                <a:lnTo>
                  <a:pt x="47613" y="0"/>
                </a:lnTo>
                <a:lnTo>
                  <a:pt x="53557" y="5944"/>
                </a:lnTo>
                <a:lnTo>
                  <a:pt x="35754" y="23835"/>
                </a:lnTo>
                <a:lnTo>
                  <a:pt x="47672" y="35783"/>
                </a:lnTo>
                <a:lnTo>
                  <a:pt x="53586" y="29780"/>
                </a:lnTo>
                <a:lnTo>
                  <a:pt x="47672" y="23835"/>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2313450" y="912838"/>
            <a:ext cx="597400" cy="593700"/>
          </a:xfrm>
          <a:custGeom>
            <a:rect b="b" l="l" r="r" t="t"/>
            <a:pathLst>
              <a:path extrusionOk="0" fill="none" h="23748" w="23896">
                <a:moveTo>
                  <a:pt x="1" y="11830"/>
                </a:moveTo>
                <a:lnTo>
                  <a:pt x="11948" y="1"/>
                </a:lnTo>
                <a:lnTo>
                  <a:pt x="23895" y="11919"/>
                </a:lnTo>
                <a:lnTo>
                  <a:pt x="17833" y="17803"/>
                </a:lnTo>
                <a:lnTo>
                  <a:pt x="11859" y="11800"/>
                </a:lnTo>
                <a:lnTo>
                  <a:pt x="1" y="23748"/>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1124650" y="531363"/>
            <a:ext cx="890150" cy="859850"/>
          </a:xfrm>
          <a:custGeom>
            <a:rect b="b" l="l" r="r" t="t"/>
            <a:pathLst>
              <a:path extrusionOk="0" fill="none" h="34394" w="35606">
                <a:moveTo>
                  <a:pt x="0" y="11977"/>
                </a:moveTo>
                <a:lnTo>
                  <a:pt x="11859" y="1"/>
                </a:lnTo>
                <a:lnTo>
                  <a:pt x="35605" y="23777"/>
                </a:lnTo>
                <a:lnTo>
                  <a:pt x="25314" y="34393"/>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565725" y="179800"/>
            <a:ext cx="1154825" cy="561900"/>
          </a:xfrm>
          <a:custGeom>
            <a:rect b="b" l="l" r="r" t="t"/>
            <a:pathLst>
              <a:path extrusionOk="0" fill="none" h="22476" w="46193">
                <a:moveTo>
                  <a:pt x="46193" y="11859"/>
                </a:moveTo>
                <a:lnTo>
                  <a:pt x="34216" y="0"/>
                </a:lnTo>
                <a:lnTo>
                  <a:pt x="22357" y="12125"/>
                </a:lnTo>
                <a:lnTo>
                  <a:pt x="16443" y="6092"/>
                </a:lnTo>
                <a:lnTo>
                  <a:pt x="1" y="22475"/>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1869875" y="531363"/>
            <a:ext cx="743775" cy="453225"/>
          </a:xfrm>
          <a:custGeom>
            <a:rect b="b" l="l" r="r" t="t"/>
            <a:pathLst>
              <a:path extrusionOk="0" fill="none" h="18129" w="29751">
                <a:moveTo>
                  <a:pt x="0" y="6063"/>
                </a:moveTo>
                <a:lnTo>
                  <a:pt x="12095" y="18128"/>
                </a:lnTo>
                <a:lnTo>
                  <a:pt x="29750" y="1"/>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rot="5400000">
            <a:off x="3170625" y="163538"/>
            <a:ext cx="597375" cy="594425"/>
          </a:xfrm>
          <a:custGeom>
            <a:rect b="b" l="l" r="r" t="t"/>
            <a:pathLst>
              <a:path extrusionOk="0" fill="none" h="23777" w="23895">
                <a:moveTo>
                  <a:pt x="0" y="11859"/>
                </a:moveTo>
                <a:lnTo>
                  <a:pt x="11948" y="0"/>
                </a:lnTo>
                <a:lnTo>
                  <a:pt x="23895" y="11947"/>
                </a:lnTo>
                <a:lnTo>
                  <a:pt x="17862" y="17803"/>
                </a:lnTo>
                <a:lnTo>
                  <a:pt x="11888" y="11800"/>
                </a:lnTo>
                <a:lnTo>
                  <a:pt x="0" y="23776"/>
                </a:lnTo>
              </a:path>
            </a:pathLst>
          </a:custGeom>
          <a:noFill/>
          <a:ln cap="rnd" cmpd="sng" w="369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rot="5400000">
            <a:off x="1794063" y="177225"/>
            <a:ext cx="446575" cy="451725"/>
          </a:xfrm>
          <a:custGeom>
            <a:rect b="b" l="l" r="r" t="t"/>
            <a:pathLst>
              <a:path extrusionOk="0" fill="none" h="18069" w="17863">
                <a:moveTo>
                  <a:pt x="1" y="18069"/>
                </a:moveTo>
                <a:lnTo>
                  <a:pt x="17863" y="0"/>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180117" y="645775"/>
            <a:ext cx="896226" cy="786095"/>
          </a:xfrm>
          <a:custGeom>
            <a:rect b="b" l="l" r="r" t="t"/>
            <a:pathLst>
              <a:path extrusionOk="0" fill="none" h="39954" w="45720">
                <a:moveTo>
                  <a:pt x="1" y="1"/>
                </a:moveTo>
                <a:lnTo>
                  <a:pt x="27858" y="27976"/>
                </a:lnTo>
                <a:lnTo>
                  <a:pt x="22062" y="34009"/>
                </a:lnTo>
                <a:lnTo>
                  <a:pt x="27858" y="39953"/>
                </a:lnTo>
                <a:lnTo>
                  <a:pt x="45720" y="22062"/>
                </a:lnTo>
                <a:lnTo>
                  <a:pt x="33832" y="10144"/>
                </a:lnTo>
                <a:lnTo>
                  <a:pt x="44123" y="1"/>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373" name="Shape 373"/>
        <p:cNvGrpSpPr/>
        <p:nvPr/>
      </p:nvGrpSpPr>
      <p:grpSpPr>
        <a:xfrm>
          <a:off x="0" y="0"/>
          <a:ext cx="0" cy="0"/>
          <a:chOff x="0" y="0"/>
          <a:chExt cx="0" cy="0"/>
        </a:xfrm>
      </p:grpSpPr>
      <p:sp>
        <p:nvSpPr>
          <p:cNvPr id="374" name="Google Shape;374;p21"/>
          <p:cNvSpPr txBox="1"/>
          <p:nvPr>
            <p:ph type="title"/>
          </p:nvPr>
        </p:nvSpPr>
        <p:spPr>
          <a:xfrm>
            <a:off x="540000" y="356775"/>
            <a:ext cx="8064000" cy="4668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2600"/>
              <a:buNone/>
              <a:defRPr>
                <a:latin typeface="Raleway Thin"/>
                <a:ea typeface="Raleway Thin"/>
                <a:cs typeface="Raleway Thin"/>
                <a:sym typeface="Raleway Thin"/>
              </a:defRPr>
            </a:lvl2pPr>
            <a:lvl3pPr lvl="2">
              <a:spcBef>
                <a:spcPts val="0"/>
              </a:spcBef>
              <a:spcAft>
                <a:spcPts val="0"/>
              </a:spcAft>
              <a:buSzPts val="2600"/>
              <a:buNone/>
              <a:defRPr>
                <a:latin typeface="Raleway Thin"/>
                <a:ea typeface="Raleway Thin"/>
                <a:cs typeface="Raleway Thin"/>
                <a:sym typeface="Raleway Thin"/>
              </a:defRPr>
            </a:lvl3pPr>
            <a:lvl4pPr lvl="3">
              <a:spcBef>
                <a:spcPts val="0"/>
              </a:spcBef>
              <a:spcAft>
                <a:spcPts val="0"/>
              </a:spcAft>
              <a:buSzPts val="2600"/>
              <a:buNone/>
              <a:defRPr>
                <a:latin typeface="Raleway Thin"/>
                <a:ea typeface="Raleway Thin"/>
                <a:cs typeface="Raleway Thin"/>
                <a:sym typeface="Raleway Thin"/>
              </a:defRPr>
            </a:lvl4pPr>
            <a:lvl5pPr lvl="4">
              <a:spcBef>
                <a:spcPts val="0"/>
              </a:spcBef>
              <a:spcAft>
                <a:spcPts val="0"/>
              </a:spcAft>
              <a:buSzPts val="2600"/>
              <a:buNone/>
              <a:defRPr>
                <a:latin typeface="Raleway Thin"/>
                <a:ea typeface="Raleway Thin"/>
                <a:cs typeface="Raleway Thin"/>
                <a:sym typeface="Raleway Thin"/>
              </a:defRPr>
            </a:lvl5pPr>
            <a:lvl6pPr lvl="5">
              <a:spcBef>
                <a:spcPts val="0"/>
              </a:spcBef>
              <a:spcAft>
                <a:spcPts val="0"/>
              </a:spcAft>
              <a:buSzPts val="2600"/>
              <a:buNone/>
              <a:defRPr>
                <a:latin typeface="Raleway Thin"/>
                <a:ea typeface="Raleway Thin"/>
                <a:cs typeface="Raleway Thin"/>
                <a:sym typeface="Raleway Thin"/>
              </a:defRPr>
            </a:lvl6pPr>
            <a:lvl7pPr lvl="6">
              <a:spcBef>
                <a:spcPts val="0"/>
              </a:spcBef>
              <a:spcAft>
                <a:spcPts val="0"/>
              </a:spcAft>
              <a:buSzPts val="2600"/>
              <a:buNone/>
              <a:defRPr>
                <a:latin typeface="Raleway Thin"/>
                <a:ea typeface="Raleway Thin"/>
                <a:cs typeface="Raleway Thin"/>
                <a:sym typeface="Raleway Thin"/>
              </a:defRPr>
            </a:lvl7pPr>
            <a:lvl8pPr lvl="7">
              <a:spcBef>
                <a:spcPts val="0"/>
              </a:spcBef>
              <a:spcAft>
                <a:spcPts val="0"/>
              </a:spcAft>
              <a:buSzPts val="2600"/>
              <a:buNone/>
              <a:defRPr>
                <a:latin typeface="Raleway Thin"/>
                <a:ea typeface="Raleway Thin"/>
                <a:cs typeface="Raleway Thin"/>
                <a:sym typeface="Raleway Thin"/>
              </a:defRPr>
            </a:lvl8pPr>
            <a:lvl9pPr lvl="8">
              <a:spcBef>
                <a:spcPts val="0"/>
              </a:spcBef>
              <a:spcAft>
                <a:spcPts val="0"/>
              </a:spcAft>
              <a:buSzPts val="2600"/>
              <a:buNone/>
              <a:defRPr>
                <a:latin typeface="Raleway Thin"/>
                <a:ea typeface="Raleway Thin"/>
                <a:cs typeface="Raleway Thin"/>
                <a:sym typeface="Raleway Thin"/>
              </a:defRPr>
            </a:lvl9pPr>
          </a:lstStyle>
          <a:p/>
        </p:txBody>
      </p:sp>
      <p:sp>
        <p:nvSpPr>
          <p:cNvPr id="375" name="Google Shape;375;p21"/>
          <p:cNvSpPr/>
          <p:nvPr/>
        </p:nvSpPr>
        <p:spPr>
          <a:xfrm rot="10800000">
            <a:off x="112422" y="3711271"/>
            <a:ext cx="421866" cy="419783"/>
          </a:xfrm>
          <a:custGeom>
            <a:rect b="b" l="l" r="r" t="t"/>
            <a:pathLst>
              <a:path extrusionOk="0" fill="none" h="23777" w="23895">
                <a:moveTo>
                  <a:pt x="23895" y="11918"/>
                </a:moveTo>
                <a:lnTo>
                  <a:pt x="11947" y="23777"/>
                </a:lnTo>
                <a:lnTo>
                  <a:pt x="0" y="11830"/>
                </a:lnTo>
                <a:lnTo>
                  <a:pt x="6033" y="5974"/>
                </a:lnTo>
                <a:lnTo>
                  <a:pt x="12007" y="11978"/>
                </a:lnTo>
                <a:lnTo>
                  <a:pt x="23895" y="1"/>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1"/>
          <p:cNvSpPr/>
          <p:nvPr/>
        </p:nvSpPr>
        <p:spPr>
          <a:xfrm rot="10800000">
            <a:off x="112920" y="4025523"/>
            <a:ext cx="630195" cy="736178"/>
          </a:xfrm>
          <a:custGeom>
            <a:rect b="b" l="l" r="r" t="t"/>
            <a:pathLst>
              <a:path extrusionOk="0" fill="none" h="41698" w="35695">
                <a:moveTo>
                  <a:pt x="35694" y="23806"/>
                </a:moveTo>
                <a:lnTo>
                  <a:pt x="23776" y="35694"/>
                </a:lnTo>
                <a:lnTo>
                  <a:pt x="17832" y="29750"/>
                </a:lnTo>
                <a:lnTo>
                  <a:pt x="5944" y="41697"/>
                </a:lnTo>
                <a:lnTo>
                  <a:pt x="0" y="35724"/>
                </a:lnTo>
                <a:lnTo>
                  <a:pt x="35694" y="0"/>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1"/>
          <p:cNvSpPr/>
          <p:nvPr/>
        </p:nvSpPr>
        <p:spPr>
          <a:xfrm rot="10800000">
            <a:off x="112892" y="4025509"/>
            <a:ext cx="1051532" cy="946590"/>
          </a:xfrm>
          <a:custGeom>
            <a:rect b="b" l="l" r="r" t="t"/>
            <a:pathLst>
              <a:path extrusionOk="0" fill="none" h="53616" w="59560">
                <a:moveTo>
                  <a:pt x="17921" y="53615"/>
                </a:moveTo>
                <a:lnTo>
                  <a:pt x="0" y="35665"/>
                </a:lnTo>
                <a:lnTo>
                  <a:pt x="6004" y="29780"/>
                </a:lnTo>
                <a:lnTo>
                  <a:pt x="17921" y="41698"/>
                </a:lnTo>
                <a:lnTo>
                  <a:pt x="59559" y="1"/>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1"/>
          <p:cNvSpPr/>
          <p:nvPr/>
        </p:nvSpPr>
        <p:spPr>
          <a:xfrm rot="10800000">
            <a:off x="638651" y="4446311"/>
            <a:ext cx="628624" cy="606714"/>
          </a:xfrm>
          <a:custGeom>
            <a:rect b="b" l="l" r="r" t="t"/>
            <a:pathLst>
              <a:path extrusionOk="0" fill="none" h="34365" w="35606">
                <a:moveTo>
                  <a:pt x="35606" y="22417"/>
                </a:moveTo>
                <a:lnTo>
                  <a:pt x="23747" y="34364"/>
                </a:lnTo>
                <a:lnTo>
                  <a:pt x="1" y="10617"/>
                </a:lnTo>
                <a:lnTo>
                  <a:pt x="10292" y="1"/>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1"/>
          <p:cNvSpPr/>
          <p:nvPr/>
        </p:nvSpPr>
        <p:spPr>
          <a:xfrm rot="10800000">
            <a:off x="243952" y="4656211"/>
            <a:ext cx="815537" cy="396814"/>
          </a:xfrm>
          <a:custGeom>
            <a:rect b="b" l="l" r="r" t="t"/>
            <a:pathLst>
              <a:path extrusionOk="0" fill="none" h="22476" w="46193">
                <a:moveTo>
                  <a:pt x="0" y="10617"/>
                </a:moveTo>
                <a:lnTo>
                  <a:pt x="11977" y="22476"/>
                </a:lnTo>
                <a:lnTo>
                  <a:pt x="23836" y="10351"/>
                </a:lnTo>
                <a:lnTo>
                  <a:pt x="29750" y="16384"/>
                </a:lnTo>
                <a:lnTo>
                  <a:pt x="46192" y="1"/>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
    <p:spTree>
      <p:nvGrpSpPr>
        <p:cNvPr id="380" name="Shape 380"/>
        <p:cNvGrpSpPr/>
        <p:nvPr/>
      </p:nvGrpSpPr>
      <p:grpSpPr>
        <a:xfrm>
          <a:off x="0" y="0"/>
          <a:ext cx="0" cy="0"/>
          <a:chOff x="0" y="0"/>
          <a:chExt cx="0" cy="0"/>
        </a:xfrm>
      </p:grpSpPr>
      <p:sp>
        <p:nvSpPr>
          <p:cNvPr id="381" name="Google Shape;381;p22"/>
          <p:cNvSpPr txBox="1"/>
          <p:nvPr>
            <p:ph hasCustomPrompt="1" type="title"/>
          </p:nvPr>
        </p:nvSpPr>
        <p:spPr>
          <a:xfrm>
            <a:off x="3092713" y="718588"/>
            <a:ext cx="3958200" cy="615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5000"/>
              <a:buNone/>
              <a:defRPr sz="4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82" name="Google Shape;382;p22"/>
          <p:cNvSpPr txBox="1"/>
          <p:nvPr>
            <p:ph idx="1" type="subTitle"/>
          </p:nvPr>
        </p:nvSpPr>
        <p:spPr>
          <a:xfrm>
            <a:off x="2695325" y="1350363"/>
            <a:ext cx="4355100" cy="377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1"/>
              </a:buClr>
              <a:buSzPts val="1500"/>
              <a:buNone/>
              <a:defRPr sz="1400">
                <a:solidFill>
                  <a:schemeClr val="dk1"/>
                </a:solidFill>
              </a:defRPr>
            </a:lvl1pPr>
            <a:lvl2pPr lvl="1" rtl="0" algn="ctr">
              <a:spcBef>
                <a:spcPts val="1600"/>
              </a:spcBef>
              <a:spcAft>
                <a:spcPts val="0"/>
              </a:spcAft>
              <a:buClr>
                <a:schemeClr val="dk1"/>
              </a:buClr>
              <a:buSzPts val="1400"/>
              <a:buNone/>
              <a:defRPr>
                <a:solidFill>
                  <a:schemeClr val="dk1"/>
                </a:solidFill>
              </a:defRPr>
            </a:lvl2pPr>
            <a:lvl3pPr lvl="2" rtl="0" algn="ctr">
              <a:spcBef>
                <a:spcPts val="1600"/>
              </a:spcBef>
              <a:spcAft>
                <a:spcPts val="0"/>
              </a:spcAft>
              <a:buClr>
                <a:schemeClr val="dk1"/>
              </a:buClr>
              <a:buSzPts val="1400"/>
              <a:buNone/>
              <a:defRPr>
                <a:solidFill>
                  <a:schemeClr val="dk1"/>
                </a:solidFill>
              </a:defRPr>
            </a:lvl3pPr>
            <a:lvl4pPr lvl="3" rtl="0" algn="ctr">
              <a:spcBef>
                <a:spcPts val="1600"/>
              </a:spcBef>
              <a:spcAft>
                <a:spcPts val="0"/>
              </a:spcAft>
              <a:buClr>
                <a:schemeClr val="dk1"/>
              </a:buClr>
              <a:buSzPts val="1400"/>
              <a:buNone/>
              <a:defRPr>
                <a:solidFill>
                  <a:schemeClr val="dk1"/>
                </a:solidFill>
              </a:defRPr>
            </a:lvl4pPr>
            <a:lvl5pPr lvl="4" rtl="0" algn="ctr">
              <a:spcBef>
                <a:spcPts val="1600"/>
              </a:spcBef>
              <a:spcAft>
                <a:spcPts val="0"/>
              </a:spcAft>
              <a:buClr>
                <a:schemeClr val="dk1"/>
              </a:buClr>
              <a:buSzPts val="1400"/>
              <a:buNone/>
              <a:defRPr>
                <a:solidFill>
                  <a:schemeClr val="dk1"/>
                </a:solidFill>
              </a:defRPr>
            </a:lvl5pPr>
            <a:lvl6pPr lvl="5" rtl="0" algn="ctr">
              <a:spcBef>
                <a:spcPts val="1600"/>
              </a:spcBef>
              <a:spcAft>
                <a:spcPts val="0"/>
              </a:spcAft>
              <a:buClr>
                <a:schemeClr val="dk1"/>
              </a:buClr>
              <a:buSzPts val="1400"/>
              <a:buNone/>
              <a:defRPr>
                <a:solidFill>
                  <a:schemeClr val="dk1"/>
                </a:solidFill>
              </a:defRPr>
            </a:lvl6pPr>
            <a:lvl7pPr lvl="6" rtl="0" algn="ctr">
              <a:spcBef>
                <a:spcPts val="1600"/>
              </a:spcBef>
              <a:spcAft>
                <a:spcPts val="0"/>
              </a:spcAft>
              <a:buClr>
                <a:schemeClr val="dk1"/>
              </a:buClr>
              <a:buSzPts val="1400"/>
              <a:buNone/>
              <a:defRPr>
                <a:solidFill>
                  <a:schemeClr val="dk1"/>
                </a:solidFill>
              </a:defRPr>
            </a:lvl7pPr>
            <a:lvl8pPr lvl="7" rtl="0" algn="ctr">
              <a:spcBef>
                <a:spcPts val="1600"/>
              </a:spcBef>
              <a:spcAft>
                <a:spcPts val="0"/>
              </a:spcAft>
              <a:buClr>
                <a:schemeClr val="dk1"/>
              </a:buClr>
              <a:buSzPts val="1400"/>
              <a:buNone/>
              <a:defRPr>
                <a:solidFill>
                  <a:schemeClr val="dk1"/>
                </a:solidFill>
              </a:defRPr>
            </a:lvl8pPr>
            <a:lvl9pPr lvl="8" rtl="0" algn="ctr">
              <a:spcBef>
                <a:spcPts val="1600"/>
              </a:spcBef>
              <a:spcAft>
                <a:spcPts val="1600"/>
              </a:spcAft>
              <a:buClr>
                <a:schemeClr val="dk1"/>
              </a:buClr>
              <a:buSzPts val="1400"/>
              <a:buNone/>
              <a:defRPr>
                <a:solidFill>
                  <a:schemeClr val="dk1"/>
                </a:solidFill>
              </a:defRPr>
            </a:lvl9pPr>
          </a:lstStyle>
          <a:p/>
        </p:txBody>
      </p:sp>
      <p:sp>
        <p:nvSpPr>
          <p:cNvPr id="383" name="Google Shape;383;p22"/>
          <p:cNvSpPr txBox="1"/>
          <p:nvPr>
            <p:ph hasCustomPrompt="1" idx="2" type="title"/>
          </p:nvPr>
        </p:nvSpPr>
        <p:spPr>
          <a:xfrm>
            <a:off x="3092713" y="2067013"/>
            <a:ext cx="3958200" cy="615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5000"/>
              <a:buNone/>
              <a:defRPr sz="4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84" name="Google Shape;384;p22"/>
          <p:cNvSpPr txBox="1"/>
          <p:nvPr>
            <p:ph idx="3" type="subTitle"/>
          </p:nvPr>
        </p:nvSpPr>
        <p:spPr>
          <a:xfrm>
            <a:off x="2695325" y="2698788"/>
            <a:ext cx="4355100" cy="377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1"/>
              </a:buClr>
              <a:buSzPts val="1500"/>
              <a:buNone/>
              <a:defRPr sz="1400">
                <a:solidFill>
                  <a:schemeClr val="dk1"/>
                </a:solidFill>
              </a:defRPr>
            </a:lvl1pPr>
            <a:lvl2pPr lvl="1" rtl="0" algn="ctr">
              <a:spcBef>
                <a:spcPts val="1600"/>
              </a:spcBef>
              <a:spcAft>
                <a:spcPts val="0"/>
              </a:spcAft>
              <a:buClr>
                <a:schemeClr val="dk1"/>
              </a:buClr>
              <a:buSzPts val="1400"/>
              <a:buNone/>
              <a:defRPr>
                <a:solidFill>
                  <a:schemeClr val="dk1"/>
                </a:solidFill>
              </a:defRPr>
            </a:lvl2pPr>
            <a:lvl3pPr lvl="2" rtl="0" algn="ctr">
              <a:spcBef>
                <a:spcPts val="1600"/>
              </a:spcBef>
              <a:spcAft>
                <a:spcPts val="0"/>
              </a:spcAft>
              <a:buClr>
                <a:schemeClr val="dk1"/>
              </a:buClr>
              <a:buSzPts val="1400"/>
              <a:buNone/>
              <a:defRPr>
                <a:solidFill>
                  <a:schemeClr val="dk1"/>
                </a:solidFill>
              </a:defRPr>
            </a:lvl3pPr>
            <a:lvl4pPr lvl="3" rtl="0" algn="ctr">
              <a:spcBef>
                <a:spcPts val="1600"/>
              </a:spcBef>
              <a:spcAft>
                <a:spcPts val="0"/>
              </a:spcAft>
              <a:buClr>
                <a:schemeClr val="dk1"/>
              </a:buClr>
              <a:buSzPts val="1400"/>
              <a:buNone/>
              <a:defRPr>
                <a:solidFill>
                  <a:schemeClr val="dk1"/>
                </a:solidFill>
              </a:defRPr>
            </a:lvl4pPr>
            <a:lvl5pPr lvl="4" rtl="0" algn="ctr">
              <a:spcBef>
                <a:spcPts val="1600"/>
              </a:spcBef>
              <a:spcAft>
                <a:spcPts val="0"/>
              </a:spcAft>
              <a:buClr>
                <a:schemeClr val="dk1"/>
              </a:buClr>
              <a:buSzPts val="1400"/>
              <a:buNone/>
              <a:defRPr>
                <a:solidFill>
                  <a:schemeClr val="dk1"/>
                </a:solidFill>
              </a:defRPr>
            </a:lvl5pPr>
            <a:lvl6pPr lvl="5" rtl="0" algn="ctr">
              <a:spcBef>
                <a:spcPts val="1600"/>
              </a:spcBef>
              <a:spcAft>
                <a:spcPts val="0"/>
              </a:spcAft>
              <a:buClr>
                <a:schemeClr val="dk1"/>
              </a:buClr>
              <a:buSzPts val="1400"/>
              <a:buNone/>
              <a:defRPr>
                <a:solidFill>
                  <a:schemeClr val="dk1"/>
                </a:solidFill>
              </a:defRPr>
            </a:lvl6pPr>
            <a:lvl7pPr lvl="6" rtl="0" algn="ctr">
              <a:spcBef>
                <a:spcPts val="1600"/>
              </a:spcBef>
              <a:spcAft>
                <a:spcPts val="0"/>
              </a:spcAft>
              <a:buClr>
                <a:schemeClr val="dk1"/>
              </a:buClr>
              <a:buSzPts val="1400"/>
              <a:buNone/>
              <a:defRPr>
                <a:solidFill>
                  <a:schemeClr val="dk1"/>
                </a:solidFill>
              </a:defRPr>
            </a:lvl7pPr>
            <a:lvl8pPr lvl="7" rtl="0" algn="ctr">
              <a:spcBef>
                <a:spcPts val="1600"/>
              </a:spcBef>
              <a:spcAft>
                <a:spcPts val="0"/>
              </a:spcAft>
              <a:buClr>
                <a:schemeClr val="dk1"/>
              </a:buClr>
              <a:buSzPts val="1400"/>
              <a:buNone/>
              <a:defRPr>
                <a:solidFill>
                  <a:schemeClr val="dk1"/>
                </a:solidFill>
              </a:defRPr>
            </a:lvl8pPr>
            <a:lvl9pPr lvl="8" rtl="0" algn="ctr">
              <a:spcBef>
                <a:spcPts val="1600"/>
              </a:spcBef>
              <a:spcAft>
                <a:spcPts val="1600"/>
              </a:spcAft>
              <a:buClr>
                <a:schemeClr val="dk1"/>
              </a:buClr>
              <a:buSzPts val="1400"/>
              <a:buNone/>
              <a:defRPr>
                <a:solidFill>
                  <a:schemeClr val="dk1"/>
                </a:solidFill>
              </a:defRPr>
            </a:lvl9pPr>
          </a:lstStyle>
          <a:p/>
        </p:txBody>
      </p:sp>
      <p:sp>
        <p:nvSpPr>
          <p:cNvPr id="385" name="Google Shape;385;p22"/>
          <p:cNvSpPr txBox="1"/>
          <p:nvPr>
            <p:ph hasCustomPrompt="1" idx="4" type="title"/>
          </p:nvPr>
        </p:nvSpPr>
        <p:spPr>
          <a:xfrm>
            <a:off x="3092713" y="3415438"/>
            <a:ext cx="3958200" cy="615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5000"/>
              <a:buNone/>
              <a:defRPr sz="4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86" name="Google Shape;386;p22"/>
          <p:cNvSpPr txBox="1"/>
          <p:nvPr>
            <p:ph idx="5" type="subTitle"/>
          </p:nvPr>
        </p:nvSpPr>
        <p:spPr>
          <a:xfrm>
            <a:off x="2695325" y="4047213"/>
            <a:ext cx="4355100" cy="377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1"/>
              </a:buClr>
              <a:buSzPts val="1500"/>
              <a:buNone/>
              <a:defRPr sz="1400">
                <a:solidFill>
                  <a:schemeClr val="dk1"/>
                </a:solidFill>
              </a:defRPr>
            </a:lvl1pPr>
            <a:lvl2pPr lvl="1" rtl="0" algn="ctr">
              <a:spcBef>
                <a:spcPts val="1600"/>
              </a:spcBef>
              <a:spcAft>
                <a:spcPts val="0"/>
              </a:spcAft>
              <a:buClr>
                <a:schemeClr val="dk1"/>
              </a:buClr>
              <a:buSzPts val="1400"/>
              <a:buNone/>
              <a:defRPr>
                <a:solidFill>
                  <a:schemeClr val="dk1"/>
                </a:solidFill>
              </a:defRPr>
            </a:lvl2pPr>
            <a:lvl3pPr lvl="2" rtl="0" algn="ctr">
              <a:spcBef>
                <a:spcPts val="1600"/>
              </a:spcBef>
              <a:spcAft>
                <a:spcPts val="0"/>
              </a:spcAft>
              <a:buClr>
                <a:schemeClr val="dk1"/>
              </a:buClr>
              <a:buSzPts val="1400"/>
              <a:buNone/>
              <a:defRPr>
                <a:solidFill>
                  <a:schemeClr val="dk1"/>
                </a:solidFill>
              </a:defRPr>
            </a:lvl3pPr>
            <a:lvl4pPr lvl="3" rtl="0" algn="ctr">
              <a:spcBef>
                <a:spcPts val="1600"/>
              </a:spcBef>
              <a:spcAft>
                <a:spcPts val="0"/>
              </a:spcAft>
              <a:buClr>
                <a:schemeClr val="dk1"/>
              </a:buClr>
              <a:buSzPts val="1400"/>
              <a:buNone/>
              <a:defRPr>
                <a:solidFill>
                  <a:schemeClr val="dk1"/>
                </a:solidFill>
              </a:defRPr>
            </a:lvl4pPr>
            <a:lvl5pPr lvl="4" rtl="0" algn="ctr">
              <a:spcBef>
                <a:spcPts val="1600"/>
              </a:spcBef>
              <a:spcAft>
                <a:spcPts val="0"/>
              </a:spcAft>
              <a:buClr>
                <a:schemeClr val="dk1"/>
              </a:buClr>
              <a:buSzPts val="1400"/>
              <a:buNone/>
              <a:defRPr>
                <a:solidFill>
                  <a:schemeClr val="dk1"/>
                </a:solidFill>
              </a:defRPr>
            </a:lvl5pPr>
            <a:lvl6pPr lvl="5" rtl="0" algn="ctr">
              <a:spcBef>
                <a:spcPts val="1600"/>
              </a:spcBef>
              <a:spcAft>
                <a:spcPts val="0"/>
              </a:spcAft>
              <a:buClr>
                <a:schemeClr val="dk1"/>
              </a:buClr>
              <a:buSzPts val="1400"/>
              <a:buNone/>
              <a:defRPr>
                <a:solidFill>
                  <a:schemeClr val="dk1"/>
                </a:solidFill>
              </a:defRPr>
            </a:lvl6pPr>
            <a:lvl7pPr lvl="6" rtl="0" algn="ctr">
              <a:spcBef>
                <a:spcPts val="1600"/>
              </a:spcBef>
              <a:spcAft>
                <a:spcPts val="0"/>
              </a:spcAft>
              <a:buClr>
                <a:schemeClr val="dk1"/>
              </a:buClr>
              <a:buSzPts val="1400"/>
              <a:buNone/>
              <a:defRPr>
                <a:solidFill>
                  <a:schemeClr val="dk1"/>
                </a:solidFill>
              </a:defRPr>
            </a:lvl7pPr>
            <a:lvl8pPr lvl="7" rtl="0" algn="ctr">
              <a:spcBef>
                <a:spcPts val="1600"/>
              </a:spcBef>
              <a:spcAft>
                <a:spcPts val="0"/>
              </a:spcAft>
              <a:buClr>
                <a:schemeClr val="dk1"/>
              </a:buClr>
              <a:buSzPts val="1400"/>
              <a:buNone/>
              <a:defRPr>
                <a:solidFill>
                  <a:schemeClr val="dk1"/>
                </a:solidFill>
              </a:defRPr>
            </a:lvl8pPr>
            <a:lvl9pPr lvl="8" rtl="0" algn="ctr">
              <a:spcBef>
                <a:spcPts val="1600"/>
              </a:spcBef>
              <a:spcAft>
                <a:spcPts val="1600"/>
              </a:spcAft>
              <a:buClr>
                <a:schemeClr val="dk1"/>
              </a:buClr>
              <a:buSzPts val="1400"/>
              <a:buNone/>
              <a:defRPr>
                <a:solidFill>
                  <a:schemeClr val="dk1"/>
                </a:solidFill>
              </a:defRPr>
            </a:lvl9pPr>
          </a:lstStyle>
          <a:p/>
        </p:txBody>
      </p:sp>
      <p:sp>
        <p:nvSpPr>
          <p:cNvPr id="387" name="Google Shape;387;p22"/>
          <p:cNvSpPr/>
          <p:nvPr/>
        </p:nvSpPr>
        <p:spPr>
          <a:xfrm flipH="1">
            <a:off x="1658525" y="160050"/>
            <a:ext cx="1124500" cy="1296775"/>
          </a:xfrm>
          <a:custGeom>
            <a:rect b="b" l="l" r="r" t="t"/>
            <a:pathLst>
              <a:path extrusionOk="0" fill="none" h="51871" w="44980">
                <a:moveTo>
                  <a:pt x="0" y="1094"/>
                </a:moveTo>
                <a:lnTo>
                  <a:pt x="32885" y="33979"/>
                </a:lnTo>
                <a:lnTo>
                  <a:pt x="20997" y="45867"/>
                </a:lnTo>
                <a:lnTo>
                  <a:pt x="26970" y="51870"/>
                </a:lnTo>
                <a:lnTo>
                  <a:pt x="44980" y="34127"/>
                </a:lnTo>
                <a:lnTo>
                  <a:pt x="10972" y="0"/>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2"/>
          <p:cNvSpPr/>
          <p:nvPr/>
        </p:nvSpPr>
        <p:spPr>
          <a:xfrm flipH="1">
            <a:off x="2263275" y="309375"/>
            <a:ext cx="705325" cy="702375"/>
          </a:xfrm>
          <a:custGeom>
            <a:rect b="b" l="l" r="r" t="t"/>
            <a:pathLst>
              <a:path extrusionOk="0" fill="none" h="28095" w="28213">
                <a:moveTo>
                  <a:pt x="1" y="1"/>
                </a:moveTo>
                <a:lnTo>
                  <a:pt x="28213" y="28095"/>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2"/>
          <p:cNvSpPr/>
          <p:nvPr/>
        </p:nvSpPr>
        <p:spPr>
          <a:xfrm flipH="1">
            <a:off x="2020775" y="4438100"/>
            <a:ext cx="597400" cy="593700"/>
          </a:xfrm>
          <a:custGeom>
            <a:rect b="b" l="l" r="r" t="t"/>
            <a:pathLst>
              <a:path extrusionOk="0" fill="none" h="23748" w="23896">
                <a:moveTo>
                  <a:pt x="1" y="11830"/>
                </a:moveTo>
                <a:lnTo>
                  <a:pt x="11948" y="1"/>
                </a:lnTo>
                <a:lnTo>
                  <a:pt x="23895" y="11919"/>
                </a:lnTo>
                <a:lnTo>
                  <a:pt x="17863" y="17804"/>
                </a:lnTo>
                <a:lnTo>
                  <a:pt x="11889" y="11800"/>
                </a:lnTo>
                <a:lnTo>
                  <a:pt x="1" y="23748"/>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2"/>
          <p:cNvSpPr/>
          <p:nvPr/>
        </p:nvSpPr>
        <p:spPr>
          <a:xfrm flipH="1">
            <a:off x="133325" y="2162525"/>
            <a:ext cx="2232725" cy="2783525"/>
          </a:xfrm>
          <a:custGeom>
            <a:rect b="b" l="l" r="r" t="t"/>
            <a:pathLst>
              <a:path extrusionOk="0" fill="none" h="111341" w="89309">
                <a:moveTo>
                  <a:pt x="89309" y="11888"/>
                </a:moveTo>
                <a:lnTo>
                  <a:pt x="53644" y="47523"/>
                </a:lnTo>
                <a:lnTo>
                  <a:pt x="47641" y="41668"/>
                </a:lnTo>
                <a:lnTo>
                  <a:pt x="71447" y="17832"/>
                </a:lnTo>
                <a:lnTo>
                  <a:pt x="53526" y="0"/>
                </a:lnTo>
                <a:lnTo>
                  <a:pt x="47523" y="5915"/>
                </a:lnTo>
                <a:lnTo>
                  <a:pt x="59529" y="17832"/>
                </a:lnTo>
                <a:lnTo>
                  <a:pt x="0" y="77362"/>
                </a:lnTo>
                <a:lnTo>
                  <a:pt x="34067" y="111340"/>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2"/>
          <p:cNvSpPr/>
          <p:nvPr/>
        </p:nvSpPr>
        <p:spPr>
          <a:xfrm flipH="1">
            <a:off x="133325" y="3947950"/>
            <a:ext cx="1045400" cy="998100"/>
          </a:xfrm>
          <a:custGeom>
            <a:rect b="b" l="l" r="r" t="t"/>
            <a:pathLst>
              <a:path extrusionOk="0" fill="none" h="39924" w="41816">
                <a:moveTo>
                  <a:pt x="41816" y="23806"/>
                </a:moveTo>
                <a:lnTo>
                  <a:pt x="17980" y="0"/>
                </a:lnTo>
                <a:lnTo>
                  <a:pt x="0" y="17744"/>
                </a:lnTo>
                <a:lnTo>
                  <a:pt x="6092" y="23806"/>
                </a:lnTo>
                <a:lnTo>
                  <a:pt x="18010" y="11918"/>
                </a:lnTo>
                <a:lnTo>
                  <a:pt x="29898" y="23806"/>
                </a:lnTo>
                <a:lnTo>
                  <a:pt x="13545" y="39923"/>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2"/>
          <p:cNvSpPr/>
          <p:nvPr/>
        </p:nvSpPr>
        <p:spPr>
          <a:xfrm flipH="1">
            <a:off x="948050" y="3649275"/>
            <a:ext cx="1124500" cy="1296775"/>
          </a:xfrm>
          <a:custGeom>
            <a:rect b="b" l="l" r="r" t="t"/>
            <a:pathLst>
              <a:path extrusionOk="0" fill="none" h="51871" w="44980">
                <a:moveTo>
                  <a:pt x="44980" y="50776"/>
                </a:moveTo>
                <a:lnTo>
                  <a:pt x="12066" y="17892"/>
                </a:lnTo>
                <a:lnTo>
                  <a:pt x="23984" y="6003"/>
                </a:lnTo>
                <a:lnTo>
                  <a:pt x="18010" y="0"/>
                </a:lnTo>
                <a:lnTo>
                  <a:pt x="0" y="17744"/>
                </a:lnTo>
                <a:lnTo>
                  <a:pt x="34009" y="51870"/>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2"/>
          <p:cNvSpPr/>
          <p:nvPr/>
        </p:nvSpPr>
        <p:spPr>
          <a:xfrm flipH="1">
            <a:off x="134050" y="3054125"/>
            <a:ext cx="596650" cy="893100"/>
          </a:xfrm>
          <a:custGeom>
            <a:rect b="b" l="l" r="r" t="t"/>
            <a:pathLst>
              <a:path extrusionOk="0" fill="none" h="35724" w="23866">
                <a:moveTo>
                  <a:pt x="23865" y="35724"/>
                </a:moveTo>
                <a:lnTo>
                  <a:pt x="0" y="11859"/>
                </a:lnTo>
                <a:lnTo>
                  <a:pt x="6033" y="6004"/>
                </a:lnTo>
                <a:lnTo>
                  <a:pt x="11947" y="12007"/>
                </a:lnTo>
                <a:lnTo>
                  <a:pt x="23865" y="0"/>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2"/>
          <p:cNvSpPr/>
          <p:nvPr/>
        </p:nvSpPr>
        <p:spPr>
          <a:xfrm flipH="1">
            <a:off x="133325" y="3350575"/>
            <a:ext cx="1340400" cy="895350"/>
          </a:xfrm>
          <a:custGeom>
            <a:rect b="b" l="l" r="r" t="t"/>
            <a:pathLst>
              <a:path extrusionOk="0" fill="none" h="35814" w="53616">
                <a:moveTo>
                  <a:pt x="53616" y="35813"/>
                </a:moveTo>
                <a:lnTo>
                  <a:pt x="29721" y="11948"/>
                </a:lnTo>
                <a:lnTo>
                  <a:pt x="6004" y="35813"/>
                </a:lnTo>
                <a:lnTo>
                  <a:pt x="31" y="29840"/>
                </a:lnTo>
                <a:lnTo>
                  <a:pt x="17863" y="11948"/>
                </a:lnTo>
                <a:lnTo>
                  <a:pt x="5945" y="1"/>
                </a:lnTo>
                <a:lnTo>
                  <a:pt x="1" y="6004"/>
                </a:lnTo>
                <a:lnTo>
                  <a:pt x="5945" y="11948"/>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2"/>
          <p:cNvSpPr/>
          <p:nvPr/>
        </p:nvSpPr>
        <p:spPr>
          <a:xfrm flipH="1">
            <a:off x="133325" y="1615000"/>
            <a:ext cx="597375" cy="594425"/>
          </a:xfrm>
          <a:custGeom>
            <a:rect b="b" l="l" r="r" t="t"/>
            <a:pathLst>
              <a:path extrusionOk="0" fill="none" h="23777" w="23895">
                <a:moveTo>
                  <a:pt x="23895" y="11918"/>
                </a:moveTo>
                <a:lnTo>
                  <a:pt x="11947" y="23777"/>
                </a:lnTo>
                <a:lnTo>
                  <a:pt x="0" y="11830"/>
                </a:lnTo>
                <a:lnTo>
                  <a:pt x="6033" y="5974"/>
                </a:lnTo>
                <a:lnTo>
                  <a:pt x="12007" y="11978"/>
                </a:lnTo>
                <a:lnTo>
                  <a:pt x="23895" y="1"/>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2"/>
          <p:cNvSpPr/>
          <p:nvPr/>
        </p:nvSpPr>
        <p:spPr>
          <a:xfrm flipH="1">
            <a:off x="134050" y="2756925"/>
            <a:ext cx="296500" cy="297225"/>
          </a:xfrm>
          <a:custGeom>
            <a:rect b="b" l="l" r="r" t="t"/>
            <a:pathLst>
              <a:path extrusionOk="0" fill="none" h="11889" w="11860">
                <a:moveTo>
                  <a:pt x="1" y="11888"/>
                </a:moveTo>
                <a:lnTo>
                  <a:pt x="11859" y="0"/>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2"/>
          <p:cNvSpPr/>
          <p:nvPr/>
        </p:nvSpPr>
        <p:spPr>
          <a:xfrm flipH="1">
            <a:off x="134050" y="721925"/>
            <a:ext cx="892375" cy="1042450"/>
          </a:xfrm>
          <a:custGeom>
            <a:rect b="b" l="l" r="r" t="t"/>
            <a:pathLst>
              <a:path extrusionOk="0" fill="none" h="41698" w="35695">
                <a:moveTo>
                  <a:pt x="35694" y="23806"/>
                </a:moveTo>
                <a:lnTo>
                  <a:pt x="23776" y="35694"/>
                </a:lnTo>
                <a:lnTo>
                  <a:pt x="17832" y="29750"/>
                </a:lnTo>
                <a:lnTo>
                  <a:pt x="5944" y="41697"/>
                </a:lnTo>
                <a:lnTo>
                  <a:pt x="0" y="35724"/>
                </a:lnTo>
                <a:lnTo>
                  <a:pt x="35694" y="0"/>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2"/>
          <p:cNvSpPr/>
          <p:nvPr/>
        </p:nvSpPr>
        <p:spPr>
          <a:xfrm flipH="1">
            <a:off x="134050" y="423975"/>
            <a:ext cx="1489000" cy="1340400"/>
          </a:xfrm>
          <a:custGeom>
            <a:rect b="b" l="l" r="r" t="t"/>
            <a:pathLst>
              <a:path extrusionOk="0" fill="none" h="53616" w="59560">
                <a:moveTo>
                  <a:pt x="17921" y="53615"/>
                </a:moveTo>
                <a:lnTo>
                  <a:pt x="0" y="35665"/>
                </a:lnTo>
                <a:lnTo>
                  <a:pt x="6004" y="29780"/>
                </a:lnTo>
                <a:lnTo>
                  <a:pt x="17921" y="41698"/>
                </a:lnTo>
                <a:lnTo>
                  <a:pt x="59559" y="1"/>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2"/>
          <p:cNvSpPr/>
          <p:nvPr/>
        </p:nvSpPr>
        <p:spPr>
          <a:xfrm flipH="1">
            <a:off x="878550" y="309375"/>
            <a:ext cx="890150" cy="859125"/>
          </a:xfrm>
          <a:custGeom>
            <a:rect b="b" l="l" r="r" t="t"/>
            <a:pathLst>
              <a:path extrusionOk="0" fill="none" h="34365" w="35606">
                <a:moveTo>
                  <a:pt x="35606" y="22417"/>
                </a:moveTo>
                <a:lnTo>
                  <a:pt x="23747" y="34364"/>
                </a:lnTo>
                <a:lnTo>
                  <a:pt x="1" y="10617"/>
                </a:lnTo>
                <a:lnTo>
                  <a:pt x="10292" y="1"/>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2"/>
          <p:cNvSpPr/>
          <p:nvPr/>
        </p:nvSpPr>
        <p:spPr>
          <a:xfrm flipH="1">
            <a:off x="319625" y="309375"/>
            <a:ext cx="1154825" cy="561900"/>
          </a:xfrm>
          <a:custGeom>
            <a:rect b="b" l="l" r="r" t="t"/>
            <a:pathLst>
              <a:path extrusionOk="0" fill="none" h="22476" w="46193">
                <a:moveTo>
                  <a:pt x="0" y="10617"/>
                </a:moveTo>
                <a:lnTo>
                  <a:pt x="11977" y="22476"/>
                </a:lnTo>
                <a:lnTo>
                  <a:pt x="23836" y="10351"/>
                </a:lnTo>
                <a:lnTo>
                  <a:pt x="29750" y="16384"/>
                </a:lnTo>
                <a:lnTo>
                  <a:pt x="46192" y="1"/>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6">
    <p:spTree>
      <p:nvGrpSpPr>
        <p:cNvPr id="401" name="Shape 401"/>
        <p:cNvGrpSpPr/>
        <p:nvPr/>
      </p:nvGrpSpPr>
      <p:grpSpPr>
        <a:xfrm>
          <a:off x="0" y="0"/>
          <a:ext cx="0" cy="0"/>
          <a:chOff x="0" y="0"/>
          <a:chExt cx="0" cy="0"/>
        </a:xfrm>
      </p:grpSpPr>
      <p:sp>
        <p:nvSpPr>
          <p:cNvPr id="402" name="Google Shape;402;p23"/>
          <p:cNvSpPr txBox="1"/>
          <p:nvPr>
            <p:ph type="title"/>
          </p:nvPr>
        </p:nvSpPr>
        <p:spPr>
          <a:xfrm>
            <a:off x="3496150" y="2019725"/>
            <a:ext cx="4560600" cy="657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600"/>
              <a:buNone/>
              <a:defRPr/>
            </a:lvl1pPr>
            <a:lvl2pPr lvl="1" rtl="0">
              <a:spcBef>
                <a:spcPts val="0"/>
              </a:spcBef>
              <a:spcAft>
                <a:spcPts val="0"/>
              </a:spcAft>
              <a:buSzPts val="2600"/>
              <a:buNone/>
              <a:defRPr>
                <a:latin typeface="Open Sans SemiBold"/>
                <a:ea typeface="Open Sans SemiBold"/>
                <a:cs typeface="Open Sans SemiBold"/>
                <a:sym typeface="Open Sans SemiBold"/>
              </a:defRPr>
            </a:lvl2pPr>
            <a:lvl3pPr lvl="2" rtl="0">
              <a:spcBef>
                <a:spcPts val="0"/>
              </a:spcBef>
              <a:spcAft>
                <a:spcPts val="0"/>
              </a:spcAft>
              <a:buSzPts val="2600"/>
              <a:buNone/>
              <a:defRPr>
                <a:latin typeface="Open Sans SemiBold"/>
                <a:ea typeface="Open Sans SemiBold"/>
                <a:cs typeface="Open Sans SemiBold"/>
                <a:sym typeface="Open Sans SemiBold"/>
              </a:defRPr>
            </a:lvl3pPr>
            <a:lvl4pPr lvl="3" rtl="0">
              <a:spcBef>
                <a:spcPts val="0"/>
              </a:spcBef>
              <a:spcAft>
                <a:spcPts val="0"/>
              </a:spcAft>
              <a:buSzPts val="2600"/>
              <a:buNone/>
              <a:defRPr>
                <a:latin typeface="Open Sans SemiBold"/>
                <a:ea typeface="Open Sans SemiBold"/>
                <a:cs typeface="Open Sans SemiBold"/>
                <a:sym typeface="Open Sans SemiBold"/>
              </a:defRPr>
            </a:lvl4pPr>
            <a:lvl5pPr lvl="4" rtl="0">
              <a:spcBef>
                <a:spcPts val="0"/>
              </a:spcBef>
              <a:spcAft>
                <a:spcPts val="0"/>
              </a:spcAft>
              <a:buSzPts val="2600"/>
              <a:buNone/>
              <a:defRPr>
                <a:latin typeface="Open Sans SemiBold"/>
                <a:ea typeface="Open Sans SemiBold"/>
                <a:cs typeface="Open Sans SemiBold"/>
                <a:sym typeface="Open Sans SemiBold"/>
              </a:defRPr>
            </a:lvl5pPr>
            <a:lvl6pPr lvl="5" rtl="0">
              <a:spcBef>
                <a:spcPts val="0"/>
              </a:spcBef>
              <a:spcAft>
                <a:spcPts val="0"/>
              </a:spcAft>
              <a:buSzPts val="2600"/>
              <a:buNone/>
              <a:defRPr>
                <a:latin typeface="Open Sans SemiBold"/>
                <a:ea typeface="Open Sans SemiBold"/>
                <a:cs typeface="Open Sans SemiBold"/>
                <a:sym typeface="Open Sans SemiBold"/>
              </a:defRPr>
            </a:lvl6pPr>
            <a:lvl7pPr lvl="6" rtl="0">
              <a:spcBef>
                <a:spcPts val="0"/>
              </a:spcBef>
              <a:spcAft>
                <a:spcPts val="0"/>
              </a:spcAft>
              <a:buSzPts val="2600"/>
              <a:buNone/>
              <a:defRPr>
                <a:latin typeface="Open Sans SemiBold"/>
                <a:ea typeface="Open Sans SemiBold"/>
                <a:cs typeface="Open Sans SemiBold"/>
                <a:sym typeface="Open Sans SemiBold"/>
              </a:defRPr>
            </a:lvl7pPr>
            <a:lvl8pPr lvl="7" rtl="0">
              <a:spcBef>
                <a:spcPts val="0"/>
              </a:spcBef>
              <a:spcAft>
                <a:spcPts val="0"/>
              </a:spcAft>
              <a:buSzPts val="2600"/>
              <a:buNone/>
              <a:defRPr>
                <a:latin typeface="Open Sans SemiBold"/>
                <a:ea typeface="Open Sans SemiBold"/>
                <a:cs typeface="Open Sans SemiBold"/>
                <a:sym typeface="Open Sans SemiBold"/>
              </a:defRPr>
            </a:lvl8pPr>
            <a:lvl9pPr lvl="8" rtl="0">
              <a:spcBef>
                <a:spcPts val="0"/>
              </a:spcBef>
              <a:spcAft>
                <a:spcPts val="0"/>
              </a:spcAft>
              <a:buSzPts val="2600"/>
              <a:buNone/>
              <a:defRPr>
                <a:latin typeface="Open Sans SemiBold"/>
                <a:ea typeface="Open Sans SemiBold"/>
                <a:cs typeface="Open Sans SemiBold"/>
                <a:sym typeface="Open Sans SemiBold"/>
              </a:defRPr>
            </a:lvl9pPr>
          </a:lstStyle>
          <a:p/>
        </p:txBody>
      </p:sp>
      <p:sp>
        <p:nvSpPr>
          <p:cNvPr id="403" name="Google Shape;403;p23"/>
          <p:cNvSpPr txBox="1"/>
          <p:nvPr>
            <p:ph idx="1" type="subTitle"/>
          </p:nvPr>
        </p:nvSpPr>
        <p:spPr>
          <a:xfrm>
            <a:off x="5058250" y="2565775"/>
            <a:ext cx="2998800" cy="558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1500"/>
              <a:buFont typeface="Josefin Sans"/>
              <a:buNone/>
              <a:defRPr sz="1300">
                <a:solidFill>
                  <a:schemeClr val="dk1"/>
                </a:solidFill>
              </a:defRPr>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
        <p:nvSpPr>
          <p:cNvPr id="404" name="Google Shape;404;p23"/>
          <p:cNvSpPr/>
          <p:nvPr/>
        </p:nvSpPr>
        <p:spPr>
          <a:xfrm>
            <a:off x="6563516" y="160050"/>
            <a:ext cx="1013062" cy="1168265"/>
          </a:xfrm>
          <a:custGeom>
            <a:rect b="b" l="l" r="r" t="t"/>
            <a:pathLst>
              <a:path extrusionOk="0" fill="none" h="51871" w="44980">
                <a:moveTo>
                  <a:pt x="0" y="1094"/>
                </a:moveTo>
                <a:lnTo>
                  <a:pt x="32885" y="33979"/>
                </a:lnTo>
                <a:lnTo>
                  <a:pt x="20997" y="45867"/>
                </a:lnTo>
                <a:lnTo>
                  <a:pt x="26970" y="51870"/>
                </a:lnTo>
                <a:lnTo>
                  <a:pt x="44980" y="34127"/>
                </a:lnTo>
                <a:lnTo>
                  <a:pt x="10972" y="0"/>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3"/>
          <p:cNvSpPr/>
          <p:nvPr/>
        </p:nvSpPr>
        <p:spPr>
          <a:xfrm>
            <a:off x="6396339" y="294571"/>
            <a:ext cx="635427" cy="632770"/>
          </a:xfrm>
          <a:custGeom>
            <a:rect b="b" l="l" r="r" t="t"/>
            <a:pathLst>
              <a:path extrusionOk="0" fill="none" h="28095" w="28213">
                <a:moveTo>
                  <a:pt x="1" y="1"/>
                </a:moveTo>
                <a:lnTo>
                  <a:pt x="28213" y="28095"/>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3"/>
          <p:cNvSpPr/>
          <p:nvPr/>
        </p:nvSpPr>
        <p:spPr>
          <a:xfrm>
            <a:off x="7477281" y="294571"/>
            <a:ext cx="801936" cy="773986"/>
          </a:xfrm>
          <a:custGeom>
            <a:rect b="b" l="l" r="r" t="t"/>
            <a:pathLst>
              <a:path extrusionOk="0" fill="none" h="34365" w="35606">
                <a:moveTo>
                  <a:pt x="35606" y="22417"/>
                </a:moveTo>
                <a:lnTo>
                  <a:pt x="23747" y="34364"/>
                </a:lnTo>
                <a:lnTo>
                  <a:pt x="1" y="10617"/>
                </a:lnTo>
                <a:lnTo>
                  <a:pt x="10292" y="1"/>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3"/>
          <p:cNvSpPr/>
          <p:nvPr/>
        </p:nvSpPr>
        <p:spPr>
          <a:xfrm>
            <a:off x="7742359" y="294571"/>
            <a:ext cx="1040382" cy="506216"/>
          </a:xfrm>
          <a:custGeom>
            <a:rect b="b" l="l" r="r" t="t"/>
            <a:pathLst>
              <a:path extrusionOk="0" fill="none" h="22476" w="46193">
                <a:moveTo>
                  <a:pt x="0" y="10617"/>
                </a:moveTo>
                <a:lnTo>
                  <a:pt x="11977" y="22476"/>
                </a:lnTo>
                <a:lnTo>
                  <a:pt x="23836" y="10351"/>
                </a:lnTo>
                <a:lnTo>
                  <a:pt x="29750" y="16384"/>
                </a:lnTo>
                <a:lnTo>
                  <a:pt x="46192" y="1"/>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3"/>
          <p:cNvSpPr/>
          <p:nvPr/>
        </p:nvSpPr>
        <p:spPr>
          <a:xfrm>
            <a:off x="7608491" y="397809"/>
            <a:ext cx="1341440" cy="1207566"/>
          </a:xfrm>
          <a:custGeom>
            <a:rect b="b" l="l" r="r" t="t"/>
            <a:pathLst>
              <a:path extrusionOk="0" fill="none" h="53616" w="59560">
                <a:moveTo>
                  <a:pt x="17921" y="53615"/>
                </a:moveTo>
                <a:lnTo>
                  <a:pt x="0" y="35665"/>
                </a:lnTo>
                <a:lnTo>
                  <a:pt x="6004" y="29780"/>
                </a:lnTo>
                <a:lnTo>
                  <a:pt x="17921" y="41698"/>
                </a:lnTo>
                <a:lnTo>
                  <a:pt x="59559" y="1"/>
                </a:lnTo>
              </a:path>
            </a:pathLst>
          </a:custGeom>
          <a:noFill/>
          <a:ln cap="rnd" cmpd="sng" w="369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3"/>
          <p:cNvSpPr/>
          <p:nvPr/>
        </p:nvSpPr>
        <p:spPr>
          <a:xfrm>
            <a:off x="8145967" y="666221"/>
            <a:ext cx="803941" cy="939143"/>
          </a:xfrm>
          <a:custGeom>
            <a:rect b="b" l="l" r="r" t="t"/>
            <a:pathLst>
              <a:path extrusionOk="0" fill="none" h="41698" w="35695">
                <a:moveTo>
                  <a:pt x="35694" y="23806"/>
                </a:moveTo>
                <a:lnTo>
                  <a:pt x="23776" y="35694"/>
                </a:lnTo>
                <a:lnTo>
                  <a:pt x="17832" y="29750"/>
                </a:lnTo>
                <a:lnTo>
                  <a:pt x="5944" y="41697"/>
                </a:lnTo>
                <a:lnTo>
                  <a:pt x="0" y="35724"/>
                </a:lnTo>
                <a:lnTo>
                  <a:pt x="35694" y="0"/>
                </a:lnTo>
              </a:path>
            </a:pathLst>
          </a:custGeom>
          <a:noFill/>
          <a:ln cap="rnd" cmpd="sng" w="369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3"/>
          <p:cNvSpPr/>
          <p:nvPr/>
        </p:nvSpPr>
        <p:spPr>
          <a:xfrm>
            <a:off x="8412374" y="1470756"/>
            <a:ext cx="538175" cy="535517"/>
          </a:xfrm>
          <a:custGeom>
            <a:rect b="b" l="l" r="r" t="t"/>
            <a:pathLst>
              <a:path extrusionOk="0" fill="none" h="23777" w="23895">
                <a:moveTo>
                  <a:pt x="23895" y="11918"/>
                </a:moveTo>
                <a:lnTo>
                  <a:pt x="11947" y="23777"/>
                </a:lnTo>
                <a:lnTo>
                  <a:pt x="0" y="11830"/>
                </a:lnTo>
                <a:lnTo>
                  <a:pt x="6033" y="5974"/>
                </a:lnTo>
                <a:lnTo>
                  <a:pt x="12007" y="11978"/>
                </a:lnTo>
                <a:lnTo>
                  <a:pt x="23895" y="1"/>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3"/>
          <p:cNvSpPr/>
          <p:nvPr/>
        </p:nvSpPr>
        <p:spPr>
          <a:xfrm>
            <a:off x="8406715" y="3223770"/>
            <a:ext cx="543130" cy="812989"/>
          </a:xfrm>
          <a:custGeom>
            <a:rect b="b" l="l" r="r" t="t"/>
            <a:pathLst>
              <a:path extrusionOk="0" fill="none" h="35724" w="23866">
                <a:moveTo>
                  <a:pt x="23865" y="35724"/>
                </a:moveTo>
                <a:lnTo>
                  <a:pt x="0" y="11859"/>
                </a:lnTo>
                <a:lnTo>
                  <a:pt x="6033" y="6004"/>
                </a:lnTo>
                <a:lnTo>
                  <a:pt x="11947" y="12007"/>
                </a:lnTo>
                <a:lnTo>
                  <a:pt x="23865" y="0"/>
                </a:lnTo>
              </a:path>
            </a:pathLst>
          </a:custGeom>
          <a:noFill/>
          <a:ln cap="rnd" cmpd="sng" w="369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3"/>
          <p:cNvSpPr/>
          <p:nvPr/>
        </p:nvSpPr>
        <p:spPr>
          <a:xfrm>
            <a:off x="7730316" y="3493638"/>
            <a:ext cx="1220166" cy="815037"/>
          </a:xfrm>
          <a:custGeom>
            <a:rect b="b" l="l" r="r" t="t"/>
            <a:pathLst>
              <a:path extrusionOk="0" fill="none" h="35814" w="53616">
                <a:moveTo>
                  <a:pt x="53616" y="35813"/>
                </a:moveTo>
                <a:lnTo>
                  <a:pt x="29721" y="11948"/>
                </a:lnTo>
                <a:lnTo>
                  <a:pt x="6004" y="35813"/>
                </a:lnTo>
                <a:lnTo>
                  <a:pt x="31" y="29840"/>
                </a:lnTo>
                <a:lnTo>
                  <a:pt x="17863" y="11948"/>
                </a:lnTo>
                <a:lnTo>
                  <a:pt x="5945" y="1"/>
                </a:lnTo>
                <a:lnTo>
                  <a:pt x="1" y="6004"/>
                </a:lnTo>
                <a:lnTo>
                  <a:pt x="5945" y="11948"/>
                </a:lnTo>
              </a:path>
            </a:pathLst>
          </a:custGeom>
          <a:noFill/>
          <a:ln cap="rnd" cmpd="sng" w="369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3"/>
          <p:cNvSpPr/>
          <p:nvPr/>
        </p:nvSpPr>
        <p:spPr>
          <a:xfrm>
            <a:off x="7185186" y="3765554"/>
            <a:ext cx="1023632" cy="1180454"/>
          </a:xfrm>
          <a:custGeom>
            <a:rect b="b" l="l" r="r" t="t"/>
            <a:pathLst>
              <a:path extrusionOk="0" fill="none" h="51871" w="44980">
                <a:moveTo>
                  <a:pt x="44980" y="50776"/>
                </a:moveTo>
                <a:lnTo>
                  <a:pt x="12066" y="17892"/>
                </a:lnTo>
                <a:lnTo>
                  <a:pt x="23984" y="6003"/>
                </a:lnTo>
                <a:lnTo>
                  <a:pt x="18010" y="0"/>
                </a:lnTo>
                <a:lnTo>
                  <a:pt x="0" y="17744"/>
                </a:lnTo>
                <a:lnTo>
                  <a:pt x="34009" y="51870"/>
                </a:lnTo>
              </a:path>
            </a:pathLst>
          </a:custGeom>
          <a:noFill/>
          <a:ln cap="rnd" cmpd="sng" w="369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3"/>
          <p:cNvSpPr/>
          <p:nvPr/>
        </p:nvSpPr>
        <p:spPr>
          <a:xfrm>
            <a:off x="7998864" y="4037447"/>
            <a:ext cx="951628" cy="908570"/>
          </a:xfrm>
          <a:custGeom>
            <a:rect b="b" l="l" r="r" t="t"/>
            <a:pathLst>
              <a:path extrusionOk="0" fill="none" h="39924" w="41816">
                <a:moveTo>
                  <a:pt x="41816" y="23806"/>
                </a:moveTo>
                <a:lnTo>
                  <a:pt x="17980" y="0"/>
                </a:lnTo>
                <a:lnTo>
                  <a:pt x="0" y="17744"/>
                </a:lnTo>
                <a:lnTo>
                  <a:pt x="6092" y="23806"/>
                </a:lnTo>
                <a:lnTo>
                  <a:pt x="18010" y="11918"/>
                </a:lnTo>
                <a:lnTo>
                  <a:pt x="29898" y="23806"/>
                </a:lnTo>
                <a:lnTo>
                  <a:pt x="13545" y="39923"/>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3"/>
          <p:cNvSpPr/>
          <p:nvPr/>
        </p:nvSpPr>
        <p:spPr>
          <a:xfrm>
            <a:off x="6820575" y="4296687"/>
            <a:ext cx="543813" cy="540445"/>
          </a:xfrm>
          <a:custGeom>
            <a:rect b="b" l="l" r="r" t="t"/>
            <a:pathLst>
              <a:path extrusionOk="0" fill="none" h="23748" w="23896">
                <a:moveTo>
                  <a:pt x="1" y="11830"/>
                </a:moveTo>
                <a:lnTo>
                  <a:pt x="11948" y="1"/>
                </a:lnTo>
                <a:lnTo>
                  <a:pt x="23895" y="11919"/>
                </a:lnTo>
                <a:lnTo>
                  <a:pt x="17863" y="17804"/>
                </a:lnTo>
                <a:lnTo>
                  <a:pt x="11889" y="11800"/>
                </a:lnTo>
                <a:lnTo>
                  <a:pt x="1" y="23748"/>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6_1">
    <p:spTree>
      <p:nvGrpSpPr>
        <p:cNvPr id="416" name="Shape 416"/>
        <p:cNvGrpSpPr/>
        <p:nvPr/>
      </p:nvGrpSpPr>
      <p:grpSpPr>
        <a:xfrm>
          <a:off x="0" y="0"/>
          <a:ext cx="0" cy="0"/>
          <a:chOff x="0" y="0"/>
          <a:chExt cx="0" cy="0"/>
        </a:xfrm>
      </p:grpSpPr>
      <p:sp>
        <p:nvSpPr>
          <p:cNvPr id="417" name="Google Shape;417;p24"/>
          <p:cNvSpPr txBox="1"/>
          <p:nvPr>
            <p:ph type="title"/>
          </p:nvPr>
        </p:nvSpPr>
        <p:spPr>
          <a:xfrm>
            <a:off x="1196675" y="2068900"/>
            <a:ext cx="2531700" cy="558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600"/>
              <a:buNone/>
              <a:defRPr/>
            </a:lvl1pPr>
            <a:lvl2pPr lvl="1" rtl="0">
              <a:spcBef>
                <a:spcPts val="0"/>
              </a:spcBef>
              <a:spcAft>
                <a:spcPts val="0"/>
              </a:spcAft>
              <a:buSzPts val="2600"/>
              <a:buNone/>
              <a:defRPr>
                <a:latin typeface="Open Sans SemiBold"/>
                <a:ea typeface="Open Sans SemiBold"/>
                <a:cs typeface="Open Sans SemiBold"/>
                <a:sym typeface="Open Sans SemiBold"/>
              </a:defRPr>
            </a:lvl2pPr>
            <a:lvl3pPr lvl="2" rtl="0">
              <a:spcBef>
                <a:spcPts val="0"/>
              </a:spcBef>
              <a:spcAft>
                <a:spcPts val="0"/>
              </a:spcAft>
              <a:buSzPts val="2600"/>
              <a:buNone/>
              <a:defRPr>
                <a:latin typeface="Open Sans SemiBold"/>
                <a:ea typeface="Open Sans SemiBold"/>
                <a:cs typeface="Open Sans SemiBold"/>
                <a:sym typeface="Open Sans SemiBold"/>
              </a:defRPr>
            </a:lvl3pPr>
            <a:lvl4pPr lvl="3" rtl="0">
              <a:spcBef>
                <a:spcPts val="0"/>
              </a:spcBef>
              <a:spcAft>
                <a:spcPts val="0"/>
              </a:spcAft>
              <a:buSzPts val="2600"/>
              <a:buNone/>
              <a:defRPr>
                <a:latin typeface="Open Sans SemiBold"/>
                <a:ea typeface="Open Sans SemiBold"/>
                <a:cs typeface="Open Sans SemiBold"/>
                <a:sym typeface="Open Sans SemiBold"/>
              </a:defRPr>
            </a:lvl4pPr>
            <a:lvl5pPr lvl="4" rtl="0">
              <a:spcBef>
                <a:spcPts val="0"/>
              </a:spcBef>
              <a:spcAft>
                <a:spcPts val="0"/>
              </a:spcAft>
              <a:buSzPts val="2600"/>
              <a:buNone/>
              <a:defRPr>
                <a:latin typeface="Open Sans SemiBold"/>
                <a:ea typeface="Open Sans SemiBold"/>
                <a:cs typeface="Open Sans SemiBold"/>
                <a:sym typeface="Open Sans SemiBold"/>
              </a:defRPr>
            </a:lvl5pPr>
            <a:lvl6pPr lvl="5" rtl="0">
              <a:spcBef>
                <a:spcPts val="0"/>
              </a:spcBef>
              <a:spcAft>
                <a:spcPts val="0"/>
              </a:spcAft>
              <a:buSzPts val="2600"/>
              <a:buNone/>
              <a:defRPr>
                <a:latin typeface="Open Sans SemiBold"/>
                <a:ea typeface="Open Sans SemiBold"/>
                <a:cs typeface="Open Sans SemiBold"/>
                <a:sym typeface="Open Sans SemiBold"/>
              </a:defRPr>
            </a:lvl6pPr>
            <a:lvl7pPr lvl="6" rtl="0">
              <a:spcBef>
                <a:spcPts val="0"/>
              </a:spcBef>
              <a:spcAft>
                <a:spcPts val="0"/>
              </a:spcAft>
              <a:buSzPts val="2600"/>
              <a:buNone/>
              <a:defRPr>
                <a:latin typeface="Open Sans SemiBold"/>
                <a:ea typeface="Open Sans SemiBold"/>
                <a:cs typeface="Open Sans SemiBold"/>
                <a:sym typeface="Open Sans SemiBold"/>
              </a:defRPr>
            </a:lvl7pPr>
            <a:lvl8pPr lvl="7" rtl="0">
              <a:spcBef>
                <a:spcPts val="0"/>
              </a:spcBef>
              <a:spcAft>
                <a:spcPts val="0"/>
              </a:spcAft>
              <a:buSzPts val="2600"/>
              <a:buNone/>
              <a:defRPr>
                <a:latin typeface="Open Sans SemiBold"/>
                <a:ea typeface="Open Sans SemiBold"/>
                <a:cs typeface="Open Sans SemiBold"/>
                <a:sym typeface="Open Sans SemiBold"/>
              </a:defRPr>
            </a:lvl8pPr>
            <a:lvl9pPr lvl="8" rtl="0">
              <a:spcBef>
                <a:spcPts val="0"/>
              </a:spcBef>
              <a:spcAft>
                <a:spcPts val="0"/>
              </a:spcAft>
              <a:buSzPts val="2600"/>
              <a:buNone/>
              <a:defRPr>
                <a:latin typeface="Open Sans SemiBold"/>
                <a:ea typeface="Open Sans SemiBold"/>
                <a:cs typeface="Open Sans SemiBold"/>
                <a:sym typeface="Open Sans SemiBold"/>
              </a:defRPr>
            </a:lvl9pPr>
          </a:lstStyle>
          <a:p/>
        </p:txBody>
      </p:sp>
      <p:sp>
        <p:nvSpPr>
          <p:cNvPr id="418" name="Google Shape;418;p24"/>
          <p:cNvSpPr txBox="1"/>
          <p:nvPr>
            <p:ph idx="1" type="subTitle"/>
          </p:nvPr>
        </p:nvSpPr>
        <p:spPr>
          <a:xfrm>
            <a:off x="1196675" y="2559350"/>
            <a:ext cx="2779800" cy="55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500"/>
              <a:buFont typeface="Josefin Sans"/>
              <a:buNone/>
              <a:defRPr sz="1300">
                <a:solidFill>
                  <a:schemeClr val="dk1"/>
                </a:solidFill>
              </a:defRPr>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
        <p:nvSpPr>
          <p:cNvPr id="419" name="Google Shape;419;p24"/>
          <p:cNvSpPr/>
          <p:nvPr/>
        </p:nvSpPr>
        <p:spPr>
          <a:xfrm flipH="1">
            <a:off x="1522310" y="160050"/>
            <a:ext cx="1013062" cy="1168265"/>
          </a:xfrm>
          <a:custGeom>
            <a:rect b="b" l="l" r="r" t="t"/>
            <a:pathLst>
              <a:path extrusionOk="0" fill="none" h="51871" w="44980">
                <a:moveTo>
                  <a:pt x="0" y="1094"/>
                </a:moveTo>
                <a:lnTo>
                  <a:pt x="32885" y="33979"/>
                </a:lnTo>
                <a:lnTo>
                  <a:pt x="20997" y="45867"/>
                </a:lnTo>
                <a:lnTo>
                  <a:pt x="26970" y="51870"/>
                </a:lnTo>
                <a:lnTo>
                  <a:pt x="44980" y="34127"/>
                </a:lnTo>
                <a:lnTo>
                  <a:pt x="10972" y="0"/>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4"/>
          <p:cNvSpPr/>
          <p:nvPr/>
        </p:nvSpPr>
        <p:spPr>
          <a:xfrm flipH="1">
            <a:off x="2067122" y="294571"/>
            <a:ext cx="635427" cy="632770"/>
          </a:xfrm>
          <a:custGeom>
            <a:rect b="b" l="l" r="r" t="t"/>
            <a:pathLst>
              <a:path extrusionOk="0" fill="none" h="28095" w="28213">
                <a:moveTo>
                  <a:pt x="1" y="1"/>
                </a:moveTo>
                <a:lnTo>
                  <a:pt x="28213" y="28095"/>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4"/>
          <p:cNvSpPr/>
          <p:nvPr/>
        </p:nvSpPr>
        <p:spPr>
          <a:xfrm flipH="1">
            <a:off x="1734500" y="4296687"/>
            <a:ext cx="543813" cy="540445"/>
          </a:xfrm>
          <a:custGeom>
            <a:rect b="b" l="l" r="r" t="t"/>
            <a:pathLst>
              <a:path extrusionOk="0" fill="none" h="23748" w="23896">
                <a:moveTo>
                  <a:pt x="1" y="11830"/>
                </a:moveTo>
                <a:lnTo>
                  <a:pt x="11948" y="1"/>
                </a:lnTo>
                <a:lnTo>
                  <a:pt x="23895" y="11919"/>
                </a:lnTo>
                <a:lnTo>
                  <a:pt x="17863" y="17804"/>
                </a:lnTo>
                <a:lnTo>
                  <a:pt x="11889" y="11800"/>
                </a:lnTo>
                <a:lnTo>
                  <a:pt x="1" y="23748"/>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4"/>
          <p:cNvSpPr/>
          <p:nvPr/>
        </p:nvSpPr>
        <p:spPr>
          <a:xfrm flipH="1">
            <a:off x="148397" y="4037447"/>
            <a:ext cx="951628" cy="908570"/>
          </a:xfrm>
          <a:custGeom>
            <a:rect b="b" l="l" r="r" t="t"/>
            <a:pathLst>
              <a:path extrusionOk="0" fill="none" h="39924" w="41816">
                <a:moveTo>
                  <a:pt x="41816" y="23806"/>
                </a:moveTo>
                <a:lnTo>
                  <a:pt x="17980" y="0"/>
                </a:lnTo>
                <a:lnTo>
                  <a:pt x="0" y="17744"/>
                </a:lnTo>
                <a:lnTo>
                  <a:pt x="6092" y="23806"/>
                </a:lnTo>
                <a:lnTo>
                  <a:pt x="18010" y="11918"/>
                </a:lnTo>
                <a:lnTo>
                  <a:pt x="29898" y="23806"/>
                </a:lnTo>
                <a:lnTo>
                  <a:pt x="13545" y="39923"/>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4"/>
          <p:cNvSpPr/>
          <p:nvPr/>
        </p:nvSpPr>
        <p:spPr>
          <a:xfrm flipH="1">
            <a:off x="890070" y="3765554"/>
            <a:ext cx="1023632" cy="1180454"/>
          </a:xfrm>
          <a:custGeom>
            <a:rect b="b" l="l" r="r" t="t"/>
            <a:pathLst>
              <a:path extrusionOk="0" fill="none" h="51871" w="44980">
                <a:moveTo>
                  <a:pt x="44980" y="50776"/>
                </a:moveTo>
                <a:lnTo>
                  <a:pt x="12066" y="17892"/>
                </a:lnTo>
                <a:lnTo>
                  <a:pt x="23984" y="6003"/>
                </a:lnTo>
                <a:lnTo>
                  <a:pt x="18010" y="0"/>
                </a:lnTo>
                <a:lnTo>
                  <a:pt x="0" y="17744"/>
                </a:lnTo>
                <a:lnTo>
                  <a:pt x="34009" y="51870"/>
                </a:lnTo>
              </a:path>
            </a:pathLst>
          </a:custGeom>
          <a:noFill/>
          <a:ln cap="rnd" cmpd="sng" w="369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4"/>
          <p:cNvSpPr/>
          <p:nvPr/>
        </p:nvSpPr>
        <p:spPr>
          <a:xfrm flipH="1">
            <a:off x="149042" y="3223770"/>
            <a:ext cx="543130" cy="812989"/>
          </a:xfrm>
          <a:custGeom>
            <a:rect b="b" l="l" r="r" t="t"/>
            <a:pathLst>
              <a:path extrusionOk="0" fill="none" h="35724" w="23866">
                <a:moveTo>
                  <a:pt x="23865" y="35724"/>
                </a:moveTo>
                <a:lnTo>
                  <a:pt x="0" y="11859"/>
                </a:lnTo>
                <a:lnTo>
                  <a:pt x="6033" y="6004"/>
                </a:lnTo>
                <a:lnTo>
                  <a:pt x="11947" y="12007"/>
                </a:lnTo>
                <a:lnTo>
                  <a:pt x="23865" y="0"/>
                </a:lnTo>
              </a:path>
            </a:pathLst>
          </a:custGeom>
          <a:noFill/>
          <a:ln cap="rnd" cmpd="sng" w="369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4"/>
          <p:cNvSpPr/>
          <p:nvPr/>
        </p:nvSpPr>
        <p:spPr>
          <a:xfrm flipH="1">
            <a:off x="148406" y="3493638"/>
            <a:ext cx="1220166" cy="815037"/>
          </a:xfrm>
          <a:custGeom>
            <a:rect b="b" l="l" r="r" t="t"/>
            <a:pathLst>
              <a:path extrusionOk="0" fill="none" h="35814" w="53616">
                <a:moveTo>
                  <a:pt x="53616" y="35813"/>
                </a:moveTo>
                <a:lnTo>
                  <a:pt x="29721" y="11948"/>
                </a:lnTo>
                <a:lnTo>
                  <a:pt x="6004" y="35813"/>
                </a:lnTo>
                <a:lnTo>
                  <a:pt x="31" y="29840"/>
                </a:lnTo>
                <a:lnTo>
                  <a:pt x="17863" y="11948"/>
                </a:lnTo>
                <a:lnTo>
                  <a:pt x="5945" y="1"/>
                </a:lnTo>
                <a:lnTo>
                  <a:pt x="1" y="6004"/>
                </a:lnTo>
                <a:lnTo>
                  <a:pt x="5945" y="11948"/>
                </a:lnTo>
              </a:path>
            </a:pathLst>
          </a:custGeom>
          <a:noFill/>
          <a:ln cap="rnd" cmpd="sng" w="369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4"/>
          <p:cNvSpPr/>
          <p:nvPr/>
        </p:nvSpPr>
        <p:spPr>
          <a:xfrm flipH="1">
            <a:off x="148339" y="1470756"/>
            <a:ext cx="538175" cy="535517"/>
          </a:xfrm>
          <a:custGeom>
            <a:rect b="b" l="l" r="r" t="t"/>
            <a:pathLst>
              <a:path extrusionOk="0" fill="none" h="23777" w="23895">
                <a:moveTo>
                  <a:pt x="23895" y="11918"/>
                </a:moveTo>
                <a:lnTo>
                  <a:pt x="11947" y="23777"/>
                </a:lnTo>
                <a:lnTo>
                  <a:pt x="0" y="11830"/>
                </a:lnTo>
                <a:lnTo>
                  <a:pt x="6033" y="5974"/>
                </a:lnTo>
                <a:lnTo>
                  <a:pt x="12007" y="11978"/>
                </a:lnTo>
                <a:lnTo>
                  <a:pt x="23895" y="1"/>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4"/>
          <p:cNvSpPr/>
          <p:nvPr/>
        </p:nvSpPr>
        <p:spPr>
          <a:xfrm flipH="1">
            <a:off x="148980" y="666221"/>
            <a:ext cx="803941" cy="939143"/>
          </a:xfrm>
          <a:custGeom>
            <a:rect b="b" l="l" r="r" t="t"/>
            <a:pathLst>
              <a:path extrusionOk="0" fill="none" h="41698" w="35695">
                <a:moveTo>
                  <a:pt x="35694" y="23806"/>
                </a:moveTo>
                <a:lnTo>
                  <a:pt x="23776" y="35694"/>
                </a:lnTo>
                <a:lnTo>
                  <a:pt x="17832" y="29750"/>
                </a:lnTo>
                <a:lnTo>
                  <a:pt x="5944" y="41697"/>
                </a:lnTo>
                <a:lnTo>
                  <a:pt x="0" y="35724"/>
                </a:lnTo>
                <a:lnTo>
                  <a:pt x="35694" y="0"/>
                </a:lnTo>
              </a:path>
            </a:pathLst>
          </a:custGeom>
          <a:noFill/>
          <a:ln cap="rnd" cmpd="sng" w="369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4"/>
          <p:cNvSpPr/>
          <p:nvPr/>
        </p:nvSpPr>
        <p:spPr>
          <a:xfrm flipH="1">
            <a:off x="148957" y="397809"/>
            <a:ext cx="1341440" cy="1207566"/>
          </a:xfrm>
          <a:custGeom>
            <a:rect b="b" l="l" r="r" t="t"/>
            <a:pathLst>
              <a:path extrusionOk="0" fill="none" h="53616" w="59560">
                <a:moveTo>
                  <a:pt x="17921" y="53615"/>
                </a:moveTo>
                <a:lnTo>
                  <a:pt x="0" y="35665"/>
                </a:lnTo>
                <a:lnTo>
                  <a:pt x="6004" y="29780"/>
                </a:lnTo>
                <a:lnTo>
                  <a:pt x="17921" y="41698"/>
                </a:lnTo>
                <a:lnTo>
                  <a:pt x="59559" y="1"/>
                </a:lnTo>
              </a:path>
            </a:pathLst>
          </a:custGeom>
          <a:noFill/>
          <a:ln cap="rnd" cmpd="sng" w="369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4"/>
          <p:cNvSpPr/>
          <p:nvPr/>
        </p:nvSpPr>
        <p:spPr>
          <a:xfrm flipH="1">
            <a:off x="819671" y="294571"/>
            <a:ext cx="801936" cy="773986"/>
          </a:xfrm>
          <a:custGeom>
            <a:rect b="b" l="l" r="r" t="t"/>
            <a:pathLst>
              <a:path extrusionOk="0" fill="none" h="34365" w="35606">
                <a:moveTo>
                  <a:pt x="35606" y="22417"/>
                </a:moveTo>
                <a:lnTo>
                  <a:pt x="23747" y="34364"/>
                </a:lnTo>
                <a:lnTo>
                  <a:pt x="1" y="10617"/>
                </a:lnTo>
                <a:lnTo>
                  <a:pt x="10292" y="1"/>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4"/>
          <p:cNvSpPr/>
          <p:nvPr/>
        </p:nvSpPr>
        <p:spPr>
          <a:xfrm flipH="1">
            <a:off x="316147" y="294571"/>
            <a:ext cx="1040382" cy="506216"/>
          </a:xfrm>
          <a:custGeom>
            <a:rect b="b" l="l" r="r" t="t"/>
            <a:pathLst>
              <a:path extrusionOk="0" fill="none" h="22476" w="46193">
                <a:moveTo>
                  <a:pt x="0" y="10617"/>
                </a:moveTo>
                <a:lnTo>
                  <a:pt x="11977" y="22476"/>
                </a:lnTo>
                <a:lnTo>
                  <a:pt x="23836" y="10351"/>
                </a:lnTo>
                <a:lnTo>
                  <a:pt x="29750" y="16384"/>
                </a:lnTo>
                <a:lnTo>
                  <a:pt x="46192" y="1"/>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6_2">
    <p:spTree>
      <p:nvGrpSpPr>
        <p:cNvPr id="431" name="Shape 431"/>
        <p:cNvGrpSpPr/>
        <p:nvPr/>
      </p:nvGrpSpPr>
      <p:grpSpPr>
        <a:xfrm>
          <a:off x="0" y="0"/>
          <a:ext cx="0" cy="0"/>
          <a:chOff x="0" y="0"/>
          <a:chExt cx="0" cy="0"/>
        </a:xfrm>
      </p:grpSpPr>
      <p:sp>
        <p:nvSpPr>
          <p:cNvPr id="432" name="Google Shape;432;p25"/>
          <p:cNvSpPr txBox="1"/>
          <p:nvPr>
            <p:ph type="title"/>
          </p:nvPr>
        </p:nvSpPr>
        <p:spPr>
          <a:xfrm>
            <a:off x="3375225" y="2019725"/>
            <a:ext cx="4560600" cy="657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600"/>
              <a:buNone/>
              <a:defRPr/>
            </a:lvl1pPr>
            <a:lvl2pPr lvl="1" rtl="0">
              <a:spcBef>
                <a:spcPts val="0"/>
              </a:spcBef>
              <a:spcAft>
                <a:spcPts val="0"/>
              </a:spcAft>
              <a:buSzPts val="2600"/>
              <a:buNone/>
              <a:defRPr>
                <a:latin typeface="Open Sans SemiBold"/>
                <a:ea typeface="Open Sans SemiBold"/>
                <a:cs typeface="Open Sans SemiBold"/>
                <a:sym typeface="Open Sans SemiBold"/>
              </a:defRPr>
            </a:lvl2pPr>
            <a:lvl3pPr lvl="2" rtl="0">
              <a:spcBef>
                <a:spcPts val="0"/>
              </a:spcBef>
              <a:spcAft>
                <a:spcPts val="0"/>
              </a:spcAft>
              <a:buSzPts val="2600"/>
              <a:buNone/>
              <a:defRPr>
                <a:latin typeface="Open Sans SemiBold"/>
                <a:ea typeface="Open Sans SemiBold"/>
                <a:cs typeface="Open Sans SemiBold"/>
                <a:sym typeface="Open Sans SemiBold"/>
              </a:defRPr>
            </a:lvl3pPr>
            <a:lvl4pPr lvl="3" rtl="0">
              <a:spcBef>
                <a:spcPts val="0"/>
              </a:spcBef>
              <a:spcAft>
                <a:spcPts val="0"/>
              </a:spcAft>
              <a:buSzPts val="2600"/>
              <a:buNone/>
              <a:defRPr>
                <a:latin typeface="Open Sans SemiBold"/>
                <a:ea typeface="Open Sans SemiBold"/>
                <a:cs typeface="Open Sans SemiBold"/>
                <a:sym typeface="Open Sans SemiBold"/>
              </a:defRPr>
            </a:lvl4pPr>
            <a:lvl5pPr lvl="4" rtl="0">
              <a:spcBef>
                <a:spcPts val="0"/>
              </a:spcBef>
              <a:spcAft>
                <a:spcPts val="0"/>
              </a:spcAft>
              <a:buSzPts val="2600"/>
              <a:buNone/>
              <a:defRPr>
                <a:latin typeface="Open Sans SemiBold"/>
                <a:ea typeface="Open Sans SemiBold"/>
                <a:cs typeface="Open Sans SemiBold"/>
                <a:sym typeface="Open Sans SemiBold"/>
              </a:defRPr>
            </a:lvl5pPr>
            <a:lvl6pPr lvl="5" rtl="0">
              <a:spcBef>
                <a:spcPts val="0"/>
              </a:spcBef>
              <a:spcAft>
                <a:spcPts val="0"/>
              </a:spcAft>
              <a:buSzPts val="2600"/>
              <a:buNone/>
              <a:defRPr>
                <a:latin typeface="Open Sans SemiBold"/>
                <a:ea typeface="Open Sans SemiBold"/>
                <a:cs typeface="Open Sans SemiBold"/>
                <a:sym typeface="Open Sans SemiBold"/>
              </a:defRPr>
            </a:lvl6pPr>
            <a:lvl7pPr lvl="6" rtl="0">
              <a:spcBef>
                <a:spcPts val="0"/>
              </a:spcBef>
              <a:spcAft>
                <a:spcPts val="0"/>
              </a:spcAft>
              <a:buSzPts val="2600"/>
              <a:buNone/>
              <a:defRPr>
                <a:latin typeface="Open Sans SemiBold"/>
                <a:ea typeface="Open Sans SemiBold"/>
                <a:cs typeface="Open Sans SemiBold"/>
                <a:sym typeface="Open Sans SemiBold"/>
              </a:defRPr>
            </a:lvl7pPr>
            <a:lvl8pPr lvl="7" rtl="0">
              <a:spcBef>
                <a:spcPts val="0"/>
              </a:spcBef>
              <a:spcAft>
                <a:spcPts val="0"/>
              </a:spcAft>
              <a:buSzPts val="2600"/>
              <a:buNone/>
              <a:defRPr>
                <a:latin typeface="Open Sans SemiBold"/>
                <a:ea typeface="Open Sans SemiBold"/>
                <a:cs typeface="Open Sans SemiBold"/>
                <a:sym typeface="Open Sans SemiBold"/>
              </a:defRPr>
            </a:lvl8pPr>
            <a:lvl9pPr lvl="8" rtl="0">
              <a:spcBef>
                <a:spcPts val="0"/>
              </a:spcBef>
              <a:spcAft>
                <a:spcPts val="0"/>
              </a:spcAft>
              <a:buSzPts val="2600"/>
              <a:buNone/>
              <a:defRPr>
                <a:latin typeface="Open Sans SemiBold"/>
                <a:ea typeface="Open Sans SemiBold"/>
                <a:cs typeface="Open Sans SemiBold"/>
                <a:sym typeface="Open Sans SemiBold"/>
              </a:defRPr>
            </a:lvl9pPr>
          </a:lstStyle>
          <a:p/>
        </p:txBody>
      </p:sp>
      <p:sp>
        <p:nvSpPr>
          <p:cNvPr id="433" name="Google Shape;433;p25"/>
          <p:cNvSpPr txBox="1"/>
          <p:nvPr>
            <p:ph idx="1" type="subTitle"/>
          </p:nvPr>
        </p:nvSpPr>
        <p:spPr>
          <a:xfrm>
            <a:off x="4937325" y="2565775"/>
            <a:ext cx="2998800" cy="558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1500"/>
              <a:buFont typeface="Josefin Sans"/>
              <a:buNone/>
              <a:defRPr sz="1300">
                <a:solidFill>
                  <a:schemeClr val="dk1"/>
                </a:solidFill>
              </a:defRPr>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
        <p:nvSpPr>
          <p:cNvPr id="434" name="Google Shape;434;p25"/>
          <p:cNvSpPr/>
          <p:nvPr/>
        </p:nvSpPr>
        <p:spPr>
          <a:xfrm>
            <a:off x="6563516" y="160050"/>
            <a:ext cx="1013062" cy="1168265"/>
          </a:xfrm>
          <a:custGeom>
            <a:rect b="b" l="l" r="r" t="t"/>
            <a:pathLst>
              <a:path extrusionOk="0" fill="none" h="51871" w="44980">
                <a:moveTo>
                  <a:pt x="0" y="1094"/>
                </a:moveTo>
                <a:lnTo>
                  <a:pt x="32885" y="33979"/>
                </a:lnTo>
                <a:lnTo>
                  <a:pt x="20997" y="45867"/>
                </a:lnTo>
                <a:lnTo>
                  <a:pt x="26970" y="51870"/>
                </a:lnTo>
                <a:lnTo>
                  <a:pt x="44980" y="34127"/>
                </a:lnTo>
                <a:lnTo>
                  <a:pt x="10972" y="0"/>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5"/>
          <p:cNvSpPr/>
          <p:nvPr/>
        </p:nvSpPr>
        <p:spPr>
          <a:xfrm>
            <a:off x="6396339" y="294571"/>
            <a:ext cx="635427" cy="632770"/>
          </a:xfrm>
          <a:custGeom>
            <a:rect b="b" l="l" r="r" t="t"/>
            <a:pathLst>
              <a:path extrusionOk="0" fill="none" h="28095" w="28213">
                <a:moveTo>
                  <a:pt x="1" y="1"/>
                </a:moveTo>
                <a:lnTo>
                  <a:pt x="28213" y="28095"/>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5"/>
          <p:cNvSpPr/>
          <p:nvPr/>
        </p:nvSpPr>
        <p:spPr>
          <a:xfrm>
            <a:off x="7477281" y="294571"/>
            <a:ext cx="801936" cy="773986"/>
          </a:xfrm>
          <a:custGeom>
            <a:rect b="b" l="l" r="r" t="t"/>
            <a:pathLst>
              <a:path extrusionOk="0" fill="none" h="34365" w="35606">
                <a:moveTo>
                  <a:pt x="35606" y="22417"/>
                </a:moveTo>
                <a:lnTo>
                  <a:pt x="23747" y="34364"/>
                </a:lnTo>
                <a:lnTo>
                  <a:pt x="1" y="10617"/>
                </a:lnTo>
                <a:lnTo>
                  <a:pt x="10292" y="1"/>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5"/>
          <p:cNvSpPr/>
          <p:nvPr/>
        </p:nvSpPr>
        <p:spPr>
          <a:xfrm>
            <a:off x="7742359" y="294571"/>
            <a:ext cx="1040382" cy="506216"/>
          </a:xfrm>
          <a:custGeom>
            <a:rect b="b" l="l" r="r" t="t"/>
            <a:pathLst>
              <a:path extrusionOk="0" fill="none" h="22476" w="46193">
                <a:moveTo>
                  <a:pt x="0" y="10617"/>
                </a:moveTo>
                <a:lnTo>
                  <a:pt x="11977" y="22476"/>
                </a:lnTo>
                <a:lnTo>
                  <a:pt x="23836" y="10351"/>
                </a:lnTo>
                <a:lnTo>
                  <a:pt x="29750" y="16384"/>
                </a:lnTo>
                <a:lnTo>
                  <a:pt x="46192" y="1"/>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p:nvPr/>
        </p:nvSpPr>
        <p:spPr>
          <a:xfrm>
            <a:off x="7608491" y="397809"/>
            <a:ext cx="1341440" cy="1207566"/>
          </a:xfrm>
          <a:custGeom>
            <a:rect b="b" l="l" r="r" t="t"/>
            <a:pathLst>
              <a:path extrusionOk="0" fill="none" h="53616" w="59560">
                <a:moveTo>
                  <a:pt x="17921" y="53615"/>
                </a:moveTo>
                <a:lnTo>
                  <a:pt x="0" y="35665"/>
                </a:lnTo>
                <a:lnTo>
                  <a:pt x="6004" y="29780"/>
                </a:lnTo>
                <a:lnTo>
                  <a:pt x="17921" y="41698"/>
                </a:lnTo>
                <a:lnTo>
                  <a:pt x="59559" y="1"/>
                </a:lnTo>
              </a:path>
            </a:pathLst>
          </a:custGeom>
          <a:noFill/>
          <a:ln cap="rnd" cmpd="sng" w="369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5"/>
          <p:cNvSpPr/>
          <p:nvPr/>
        </p:nvSpPr>
        <p:spPr>
          <a:xfrm>
            <a:off x="8145967" y="666221"/>
            <a:ext cx="803941" cy="939143"/>
          </a:xfrm>
          <a:custGeom>
            <a:rect b="b" l="l" r="r" t="t"/>
            <a:pathLst>
              <a:path extrusionOk="0" fill="none" h="41698" w="35695">
                <a:moveTo>
                  <a:pt x="35694" y="23806"/>
                </a:moveTo>
                <a:lnTo>
                  <a:pt x="23776" y="35694"/>
                </a:lnTo>
                <a:lnTo>
                  <a:pt x="17832" y="29750"/>
                </a:lnTo>
                <a:lnTo>
                  <a:pt x="5944" y="41697"/>
                </a:lnTo>
                <a:lnTo>
                  <a:pt x="0" y="35724"/>
                </a:lnTo>
                <a:lnTo>
                  <a:pt x="35694" y="0"/>
                </a:lnTo>
              </a:path>
            </a:pathLst>
          </a:custGeom>
          <a:noFill/>
          <a:ln cap="rnd" cmpd="sng" w="369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5"/>
          <p:cNvSpPr/>
          <p:nvPr/>
        </p:nvSpPr>
        <p:spPr>
          <a:xfrm>
            <a:off x="8412374" y="1470756"/>
            <a:ext cx="538175" cy="535517"/>
          </a:xfrm>
          <a:custGeom>
            <a:rect b="b" l="l" r="r" t="t"/>
            <a:pathLst>
              <a:path extrusionOk="0" fill="none" h="23777" w="23895">
                <a:moveTo>
                  <a:pt x="23895" y="11918"/>
                </a:moveTo>
                <a:lnTo>
                  <a:pt x="11947" y="23777"/>
                </a:lnTo>
                <a:lnTo>
                  <a:pt x="0" y="11830"/>
                </a:lnTo>
                <a:lnTo>
                  <a:pt x="6033" y="5974"/>
                </a:lnTo>
                <a:lnTo>
                  <a:pt x="12007" y="11978"/>
                </a:lnTo>
                <a:lnTo>
                  <a:pt x="23895" y="1"/>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5"/>
          <p:cNvSpPr/>
          <p:nvPr/>
        </p:nvSpPr>
        <p:spPr>
          <a:xfrm>
            <a:off x="8406715" y="3223770"/>
            <a:ext cx="543130" cy="812989"/>
          </a:xfrm>
          <a:custGeom>
            <a:rect b="b" l="l" r="r" t="t"/>
            <a:pathLst>
              <a:path extrusionOk="0" fill="none" h="35724" w="23866">
                <a:moveTo>
                  <a:pt x="23865" y="35724"/>
                </a:moveTo>
                <a:lnTo>
                  <a:pt x="0" y="11859"/>
                </a:lnTo>
                <a:lnTo>
                  <a:pt x="6033" y="6004"/>
                </a:lnTo>
                <a:lnTo>
                  <a:pt x="11947" y="12007"/>
                </a:lnTo>
                <a:lnTo>
                  <a:pt x="23865" y="0"/>
                </a:lnTo>
              </a:path>
            </a:pathLst>
          </a:custGeom>
          <a:noFill/>
          <a:ln cap="rnd" cmpd="sng" w="369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5"/>
          <p:cNvSpPr/>
          <p:nvPr/>
        </p:nvSpPr>
        <p:spPr>
          <a:xfrm>
            <a:off x="7730316" y="3493638"/>
            <a:ext cx="1220166" cy="815037"/>
          </a:xfrm>
          <a:custGeom>
            <a:rect b="b" l="l" r="r" t="t"/>
            <a:pathLst>
              <a:path extrusionOk="0" fill="none" h="35814" w="53616">
                <a:moveTo>
                  <a:pt x="53616" y="35813"/>
                </a:moveTo>
                <a:lnTo>
                  <a:pt x="29721" y="11948"/>
                </a:lnTo>
                <a:lnTo>
                  <a:pt x="6004" y="35813"/>
                </a:lnTo>
                <a:lnTo>
                  <a:pt x="31" y="29840"/>
                </a:lnTo>
                <a:lnTo>
                  <a:pt x="17863" y="11948"/>
                </a:lnTo>
                <a:lnTo>
                  <a:pt x="5945" y="1"/>
                </a:lnTo>
                <a:lnTo>
                  <a:pt x="1" y="6004"/>
                </a:lnTo>
                <a:lnTo>
                  <a:pt x="5945" y="11948"/>
                </a:lnTo>
              </a:path>
            </a:pathLst>
          </a:custGeom>
          <a:noFill/>
          <a:ln cap="rnd" cmpd="sng" w="369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p:nvPr/>
        </p:nvSpPr>
        <p:spPr>
          <a:xfrm>
            <a:off x="7185186" y="3765554"/>
            <a:ext cx="1023632" cy="1180454"/>
          </a:xfrm>
          <a:custGeom>
            <a:rect b="b" l="l" r="r" t="t"/>
            <a:pathLst>
              <a:path extrusionOk="0" fill="none" h="51871" w="44980">
                <a:moveTo>
                  <a:pt x="44980" y="50776"/>
                </a:moveTo>
                <a:lnTo>
                  <a:pt x="12066" y="17892"/>
                </a:lnTo>
                <a:lnTo>
                  <a:pt x="23984" y="6003"/>
                </a:lnTo>
                <a:lnTo>
                  <a:pt x="18010" y="0"/>
                </a:lnTo>
                <a:lnTo>
                  <a:pt x="0" y="17744"/>
                </a:lnTo>
                <a:lnTo>
                  <a:pt x="34009" y="51870"/>
                </a:lnTo>
              </a:path>
            </a:pathLst>
          </a:custGeom>
          <a:noFill/>
          <a:ln cap="rnd" cmpd="sng" w="369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5"/>
          <p:cNvSpPr/>
          <p:nvPr/>
        </p:nvSpPr>
        <p:spPr>
          <a:xfrm>
            <a:off x="7998864" y="4037447"/>
            <a:ext cx="951628" cy="908570"/>
          </a:xfrm>
          <a:custGeom>
            <a:rect b="b" l="l" r="r" t="t"/>
            <a:pathLst>
              <a:path extrusionOk="0" fill="none" h="39924" w="41816">
                <a:moveTo>
                  <a:pt x="41816" y="23806"/>
                </a:moveTo>
                <a:lnTo>
                  <a:pt x="17980" y="0"/>
                </a:lnTo>
                <a:lnTo>
                  <a:pt x="0" y="17744"/>
                </a:lnTo>
                <a:lnTo>
                  <a:pt x="6092" y="23806"/>
                </a:lnTo>
                <a:lnTo>
                  <a:pt x="18010" y="11918"/>
                </a:lnTo>
                <a:lnTo>
                  <a:pt x="29898" y="23806"/>
                </a:lnTo>
                <a:lnTo>
                  <a:pt x="13545" y="39923"/>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5"/>
          <p:cNvSpPr/>
          <p:nvPr/>
        </p:nvSpPr>
        <p:spPr>
          <a:xfrm>
            <a:off x="6820575" y="4296687"/>
            <a:ext cx="543813" cy="540445"/>
          </a:xfrm>
          <a:custGeom>
            <a:rect b="b" l="l" r="r" t="t"/>
            <a:pathLst>
              <a:path extrusionOk="0" fill="none" h="23748" w="23896">
                <a:moveTo>
                  <a:pt x="1" y="11830"/>
                </a:moveTo>
                <a:lnTo>
                  <a:pt x="11948" y="1"/>
                </a:lnTo>
                <a:lnTo>
                  <a:pt x="23895" y="11919"/>
                </a:lnTo>
                <a:lnTo>
                  <a:pt x="17863" y="17804"/>
                </a:lnTo>
                <a:lnTo>
                  <a:pt x="11889" y="11800"/>
                </a:lnTo>
                <a:lnTo>
                  <a:pt x="1" y="23748"/>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7">
    <p:spTree>
      <p:nvGrpSpPr>
        <p:cNvPr id="446" name="Shape 446"/>
        <p:cNvGrpSpPr/>
        <p:nvPr/>
      </p:nvGrpSpPr>
      <p:grpSpPr>
        <a:xfrm>
          <a:off x="0" y="0"/>
          <a:ext cx="0" cy="0"/>
          <a:chOff x="0" y="0"/>
          <a:chExt cx="0" cy="0"/>
        </a:xfrm>
      </p:grpSpPr>
      <p:sp>
        <p:nvSpPr>
          <p:cNvPr id="447" name="Google Shape;447;p26"/>
          <p:cNvSpPr txBox="1"/>
          <p:nvPr>
            <p:ph type="title"/>
          </p:nvPr>
        </p:nvSpPr>
        <p:spPr>
          <a:xfrm>
            <a:off x="540000" y="356775"/>
            <a:ext cx="8064000" cy="4668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2600"/>
              <a:buNone/>
              <a:defRPr>
                <a:latin typeface="Raleway Thin"/>
                <a:ea typeface="Raleway Thin"/>
                <a:cs typeface="Raleway Thin"/>
                <a:sym typeface="Raleway Thin"/>
              </a:defRPr>
            </a:lvl2pPr>
            <a:lvl3pPr lvl="2">
              <a:spcBef>
                <a:spcPts val="0"/>
              </a:spcBef>
              <a:spcAft>
                <a:spcPts val="0"/>
              </a:spcAft>
              <a:buSzPts val="2600"/>
              <a:buNone/>
              <a:defRPr>
                <a:latin typeface="Raleway Thin"/>
                <a:ea typeface="Raleway Thin"/>
                <a:cs typeface="Raleway Thin"/>
                <a:sym typeface="Raleway Thin"/>
              </a:defRPr>
            </a:lvl3pPr>
            <a:lvl4pPr lvl="3">
              <a:spcBef>
                <a:spcPts val="0"/>
              </a:spcBef>
              <a:spcAft>
                <a:spcPts val="0"/>
              </a:spcAft>
              <a:buSzPts val="2600"/>
              <a:buNone/>
              <a:defRPr>
                <a:latin typeface="Raleway Thin"/>
                <a:ea typeface="Raleway Thin"/>
                <a:cs typeface="Raleway Thin"/>
                <a:sym typeface="Raleway Thin"/>
              </a:defRPr>
            </a:lvl4pPr>
            <a:lvl5pPr lvl="4">
              <a:spcBef>
                <a:spcPts val="0"/>
              </a:spcBef>
              <a:spcAft>
                <a:spcPts val="0"/>
              </a:spcAft>
              <a:buSzPts val="2600"/>
              <a:buNone/>
              <a:defRPr>
                <a:latin typeface="Raleway Thin"/>
                <a:ea typeface="Raleway Thin"/>
                <a:cs typeface="Raleway Thin"/>
                <a:sym typeface="Raleway Thin"/>
              </a:defRPr>
            </a:lvl5pPr>
            <a:lvl6pPr lvl="5">
              <a:spcBef>
                <a:spcPts val="0"/>
              </a:spcBef>
              <a:spcAft>
                <a:spcPts val="0"/>
              </a:spcAft>
              <a:buSzPts val="2600"/>
              <a:buNone/>
              <a:defRPr>
                <a:latin typeface="Raleway Thin"/>
                <a:ea typeface="Raleway Thin"/>
                <a:cs typeface="Raleway Thin"/>
                <a:sym typeface="Raleway Thin"/>
              </a:defRPr>
            </a:lvl6pPr>
            <a:lvl7pPr lvl="6">
              <a:spcBef>
                <a:spcPts val="0"/>
              </a:spcBef>
              <a:spcAft>
                <a:spcPts val="0"/>
              </a:spcAft>
              <a:buSzPts val="2600"/>
              <a:buNone/>
              <a:defRPr>
                <a:latin typeface="Raleway Thin"/>
                <a:ea typeface="Raleway Thin"/>
                <a:cs typeface="Raleway Thin"/>
                <a:sym typeface="Raleway Thin"/>
              </a:defRPr>
            </a:lvl7pPr>
            <a:lvl8pPr lvl="7">
              <a:spcBef>
                <a:spcPts val="0"/>
              </a:spcBef>
              <a:spcAft>
                <a:spcPts val="0"/>
              </a:spcAft>
              <a:buSzPts val="2600"/>
              <a:buNone/>
              <a:defRPr>
                <a:latin typeface="Raleway Thin"/>
                <a:ea typeface="Raleway Thin"/>
                <a:cs typeface="Raleway Thin"/>
                <a:sym typeface="Raleway Thin"/>
              </a:defRPr>
            </a:lvl8pPr>
            <a:lvl9pPr lvl="8">
              <a:spcBef>
                <a:spcPts val="0"/>
              </a:spcBef>
              <a:spcAft>
                <a:spcPts val="0"/>
              </a:spcAft>
              <a:buSzPts val="2600"/>
              <a:buNone/>
              <a:defRPr>
                <a:latin typeface="Raleway Thin"/>
                <a:ea typeface="Raleway Thin"/>
                <a:cs typeface="Raleway Thin"/>
                <a:sym typeface="Raleway Thin"/>
              </a:defRPr>
            </a:lvl9pPr>
          </a:lstStyle>
          <a:p/>
        </p:txBody>
      </p:sp>
      <p:sp>
        <p:nvSpPr>
          <p:cNvPr id="448" name="Google Shape;448;p26"/>
          <p:cNvSpPr txBox="1"/>
          <p:nvPr>
            <p:ph idx="1" type="subTitle"/>
          </p:nvPr>
        </p:nvSpPr>
        <p:spPr>
          <a:xfrm>
            <a:off x="153175" y="1312825"/>
            <a:ext cx="5368500" cy="3157200"/>
          </a:xfrm>
          <a:prstGeom prst="rect">
            <a:avLst/>
          </a:prstGeom>
        </p:spPr>
        <p:txBody>
          <a:bodyPr anchorCtr="0" anchor="t" bIns="91425" lIns="91425" spcFirstLastPara="1" rIns="91425" wrap="square" tIns="91425">
            <a:noAutofit/>
          </a:bodyPr>
          <a:lstStyle>
            <a:lvl1pPr lvl="0" marR="38100" rtl="0" algn="ctr">
              <a:lnSpc>
                <a:spcPct val="100000"/>
              </a:lnSpc>
              <a:spcBef>
                <a:spcPts val="0"/>
              </a:spcBef>
              <a:spcAft>
                <a:spcPts val="0"/>
              </a:spcAft>
              <a:buClr>
                <a:schemeClr val="accent4"/>
              </a:buClr>
              <a:buSzPts val="1400"/>
              <a:buChar char="●"/>
              <a:defRPr sz="1400">
                <a:solidFill>
                  <a:schemeClr val="dk1"/>
                </a:solidFill>
              </a:defRPr>
            </a:lvl1pPr>
            <a:lvl2pPr lvl="1" rtl="0" algn="ctr">
              <a:spcBef>
                <a:spcPts val="1000"/>
              </a:spcBef>
              <a:spcAft>
                <a:spcPts val="0"/>
              </a:spcAft>
              <a:buClr>
                <a:schemeClr val="accent4"/>
              </a:buClr>
              <a:buSzPts val="1400"/>
              <a:buChar char="○"/>
              <a:defRPr>
                <a:solidFill>
                  <a:schemeClr val="accent4"/>
                </a:solidFill>
              </a:defRPr>
            </a:lvl2pPr>
            <a:lvl3pPr lvl="2" rtl="0" algn="ctr">
              <a:spcBef>
                <a:spcPts val="1600"/>
              </a:spcBef>
              <a:spcAft>
                <a:spcPts val="0"/>
              </a:spcAft>
              <a:buClr>
                <a:schemeClr val="accent4"/>
              </a:buClr>
              <a:buSzPts val="1400"/>
              <a:buChar char="■"/>
              <a:defRPr>
                <a:solidFill>
                  <a:schemeClr val="accent4"/>
                </a:solidFill>
              </a:defRPr>
            </a:lvl3pPr>
            <a:lvl4pPr lvl="3" rtl="0" algn="ctr">
              <a:spcBef>
                <a:spcPts val="1600"/>
              </a:spcBef>
              <a:spcAft>
                <a:spcPts val="0"/>
              </a:spcAft>
              <a:buClr>
                <a:schemeClr val="accent4"/>
              </a:buClr>
              <a:buSzPts val="1400"/>
              <a:buChar char="●"/>
              <a:defRPr>
                <a:solidFill>
                  <a:schemeClr val="accent4"/>
                </a:solidFill>
              </a:defRPr>
            </a:lvl4pPr>
            <a:lvl5pPr lvl="4" rtl="0" algn="ctr">
              <a:spcBef>
                <a:spcPts val="1600"/>
              </a:spcBef>
              <a:spcAft>
                <a:spcPts val="0"/>
              </a:spcAft>
              <a:buClr>
                <a:schemeClr val="accent4"/>
              </a:buClr>
              <a:buSzPts val="1400"/>
              <a:buChar char="○"/>
              <a:defRPr>
                <a:solidFill>
                  <a:schemeClr val="accent4"/>
                </a:solidFill>
              </a:defRPr>
            </a:lvl5pPr>
            <a:lvl6pPr lvl="5" rtl="0" algn="ctr">
              <a:spcBef>
                <a:spcPts val="1600"/>
              </a:spcBef>
              <a:spcAft>
                <a:spcPts val="0"/>
              </a:spcAft>
              <a:buClr>
                <a:schemeClr val="accent4"/>
              </a:buClr>
              <a:buSzPts val="1400"/>
              <a:buChar char="■"/>
              <a:defRPr>
                <a:solidFill>
                  <a:schemeClr val="accent4"/>
                </a:solidFill>
              </a:defRPr>
            </a:lvl6pPr>
            <a:lvl7pPr lvl="6" rtl="0" algn="ctr">
              <a:spcBef>
                <a:spcPts val="1600"/>
              </a:spcBef>
              <a:spcAft>
                <a:spcPts val="0"/>
              </a:spcAft>
              <a:buClr>
                <a:schemeClr val="accent4"/>
              </a:buClr>
              <a:buSzPts val="1400"/>
              <a:buChar char="●"/>
              <a:defRPr>
                <a:solidFill>
                  <a:schemeClr val="accent4"/>
                </a:solidFill>
              </a:defRPr>
            </a:lvl7pPr>
            <a:lvl8pPr lvl="7" rtl="0" algn="ctr">
              <a:spcBef>
                <a:spcPts val="1600"/>
              </a:spcBef>
              <a:spcAft>
                <a:spcPts val="0"/>
              </a:spcAft>
              <a:buClr>
                <a:schemeClr val="accent4"/>
              </a:buClr>
              <a:buSzPts val="1400"/>
              <a:buChar char="○"/>
              <a:defRPr>
                <a:solidFill>
                  <a:schemeClr val="accent4"/>
                </a:solidFill>
              </a:defRPr>
            </a:lvl8pPr>
            <a:lvl9pPr lvl="8" rtl="0" algn="ctr">
              <a:spcBef>
                <a:spcPts val="1600"/>
              </a:spcBef>
              <a:spcAft>
                <a:spcPts val="1600"/>
              </a:spcAft>
              <a:buClr>
                <a:schemeClr val="accent4"/>
              </a:buClr>
              <a:buSzPts val="1400"/>
              <a:buChar char="■"/>
              <a:defRPr>
                <a:solidFill>
                  <a:schemeClr val="accent4"/>
                </a:solidFill>
              </a:defRPr>
            </a:lvl9pPr>
          </a:lstStyle>
          <a:p/>
        </p:txBody>
      </p:sp>
      <p:sp>
        <p:nvSpPr>
          <p:cNvPr id="449" name="Google Shape;449;p26"/>
          <p:cNvSpPr/>
          <p:nvPr/>
        </p:nvSpPr>
        <p:spPr>
          <a:xfrm flipH="1" rot="10800000">
            <a:off x="6596725" y="3736804"/>
            <a:ext cx="1061303" cy="1223896"/>
          </a:xfrm>
          <a:custGeom>
            <a:rect b="b" l="l" r="r" t="t"/>
            <a:pathLst>
              <a:path extrusionOk="0" fill="none" h="51871" w="44980">
                <a:moveTo>
                  <a:pt x="0" y="1094"/>
                </a:moveTo>
                <a:lnTo>
                  <a:pt x="32885" y="33979"/>
                </a:lnTo>
                <a:lnTo>
                  <a:pt x="20997" y="45867"/>
                </a:lnTo>
                <a:lnTo>
                  <a:pt x="26970" y="51870"/>
                </a:lnTo>
                <a:lnTo>
                  <a:pt x="44980" y="34127"/>
                </a:lnTo>
                <a:lnTo>
                  <a:pt x="10972" y="0"/>
                </a:lnTo>
              </a:path>
            </a:pathLst>
          </a:custGeom>
          <a:noFill/>
          <a:ln cap="rnd" cmpd="sng" w="369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6"/>
          <p:cNvSpPr/>
          <p:nvPr/>
        </p:nvSpPr>
        <p:spPr>
          <a:xfrm flipH="1" rot="-5400000">
            <a:off x="8053133" y="2092394"/>
            <a:ext cx="665686" cy="662902"/>
          </a:xfrm>
          <a:custGeom>
            <a:rect b="b" l="l" r="r" t="t"/>
            <a:pathLst>
              <a:path extrusionOk="0" fill="none" h="28095" w="28213">
                <a:moveTo>
                  <a:pt x="1" y="1"/>
                </a:moveTo>
                <a:lnTo>
                  <a:pt x="28213" y="28095"/>
                </a:lnTo>
              </a:path>
            </a:pathLst>
          </a:custGeom>
          <a:noFill/>
          <a:ln cap="rnd" cmpd="sng" w="369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6"/>
          <p:cNvSpPr/>
          <p:nvPr/>
        </p:nvSpPr>
        <p:spPr>
          <a:xfrm flipH="1" rot="10800000">
            <a:off x="7556004" y="2756627"/>
            <a:ext cx="563826" cy="560334"/>
          </a:xfrm>
          <a:custGeom>
            <a:rect b="b" l="l" r="r" t="t"/>
            <a:pathLst>
              <a:path extrusionOk="0" fill="none" h="23748" w="23896">
                <a:moveTo>
                  <a:pt x="1" y="11830"/>
                </a:moveTo>
                <a:lnTo>
                  <a:pt x="11948" y="1"/>
                </a:lnTo>
                <a:lnTo>
                  <a:pt x="23895" y="11919"/>
                </a:lnTo>
                <a:lnTo>
                  <a:pt x="17863" y="17804"/>
                </a:lnTo>
                <a:lnTo>
                  <a:pt x="11889" y="11800"/>
                </a:lnTo>
                <a:lnTo>
                  <a:pt x="1" y="23748"/>
                </a:lnTo>
              </a:path>
            </a:pathLst>
          </a:custGeom>
          <a:noFill/>
          <a:ln cap="rnd" cmpd="sng" w="369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6"/>
          <p:cNvSpPr/>
          <p:nvPr/>
        </p:nvSpPr>
        <p:spPr>
          <a:xfrm flipH="1" rot="10800000">
            <a:off x="8008812" y="451437"/>
            <a:ext cx="986649" cy="942007"/>
          </a:xfrm>
          <a:custGeom>
            <a:rect b="b" l="l" r="r" t="t"/>
            <a:pathLst>
              <a:path extrusionOk="0" fill="none" h="39924" w="41816">
                <a:moveTo>
                  <a:pt x="41816" y="23806"/>
                </a:moveTo>
                <a:lnTo>
                  <a:pt x="17980" y="0"/>
                </a:lnTo>
                <a:lnTo>
                  <a:pt x="0" y="17744"/>
                </a:lnTo>
                <a:lnTo>
                  <a:pt x="6092" y="23806"/>
                </a:lnTo>
                <a:lnTo>
                  <a:pt x="18010" y="11918"/>
                </a:lnTo>
                <a:lnTo>
                  <a:pt x="29898" y="23806"/>
                </a:lnTo>
                <a:lnTo>
                  <a:pt x="13545" y="39923"/>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6"/>
          <p:cNvSpPr/>
          <p:nvPr/>
        </p:nvSpPr>
        <p:spPr>
          <a:xfrm flipH="1" rot="10800000">
            <a:off x="6446012" y="2424838"/>
            <a:ext cx="1061303" cy="1223896"/>
          </a:xfrm>
          <a:custGeom>
            <a:rect b="b" l="l" r="r" t="t"/>
            <a:pathLst>
              <a:path extrusionOk="0" fill="none" h="51871" w="44980">
                <a:moveTo>
                  <a:pt x="44980" y="50776"/>
                </a:moveTo>
                <a:lnTo>
                  <a:pt x="12066" y="17892"/>
                </a:lnTo>
                <a:lnTo>
                  <a:pt x="23984" y="6003"/>
                </a:lnTo>
                <a:lnTo>
                  <a:pt x="18010" y="0"/>
                </a:lnTo>
                <a:lnTo>
                  <a:pt x="0" y="17744"/>
                </a:lnTo>
                <a:lnTo>
                  <a:pt x="34009" y="51870"/>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flipH="1" rot="10800000">
            <a:off x="8431643" y="1394095"/>
            <a:ext cx="563118" cy="842908"/>
          </a:xfrm>
          <a:custGeom>
            <a:rect b="b" l="l" r="r" t="t"/>
            <a:pathLst>
              <a:path extrusionOk="0" fill="none" h="35724" w="23866">
                <a:moveTo>
                  <a:pt x="23865" y="35724"/>
                </a:moveTo>
                <a:lnTo>
                  <a:pt x="0" y="11859"/>
                </a:lnTo>
                <a:lnTo>
                  <a:pt x="6033" y="6004"/>
                </a:lnTo>
                <a:lnTo>
                  <a:pt x="11947" y="12007"/>
                </a:lnTo>
                <a:lnTo>
                  <a:pt x="23865" y="0"/>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6"/>
          <p:cNvSpPr/>
          <p:nvPr/>
        </p:nvSpPr>
        <p:spPr>
          <a:xfrm flipH="1" rot="10800000">
            <a:off x="7730401" y="1112193"/>
            <a:ext cx="1265070" cy="845031"/>
          </a:xfrm>
          <a:custGeom>
            <a:rect b="b" l="l" r="r" t="t"/>
            <a:pathLst>
              <a:path extrusionOk="0" fill="none" h="35814" w="53616">
                <a:moveTo>
                  <a:pt x="53616" y="35813"/>
                </a:moveTo>
                <a:lnTo>
                  <a:pt x="29721" y="11948"/>
                </a:lnTo>
                <a:lnTo>
                  <a:pt x="6004" y="35813"/>
                </a:lnTo>
                <a:lnTo>
                  <a:pt x="31" y="29840"/>
                </a:lnTo>
                <a:lnTo>
                  <a:pt x="17863" y="11948"/>
                </a:lnTo>
                <a:lnTo>
                  <a:pt x="5945" y="1"/>
                </a:lnTo>
                <a:lnTo>
                  <a:pt x="1" y="6004"/>
                </a:lnTo>
                <a:lnTo>
                  <a:pt x="5945" y="11948"/>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p:nvPr/>
        </p:nvSpPr>
        <p:spPr>
          <a:xfrm flipH="1" rot="10800000">
            <a:off x="8431643" y="3034176"/>
            <a:ext cx="563803" cy="561018"/>
          </a:xfrm>
          <a:custGeom>
            <a:rect b="b" l="l" r="r" t="t"/>
            <a:pathLst>
              <a:path extrusionOk="0" fill="none" h="23777" w="23895">
                <a:moveTo>
                  <a:pt x="23895" y="11918"/>
                </a:moveTo>
                <a:lnTo>
                  <a:pt x="11947" y="23777"/>
                </a:lnTo>
                <a:lnTo>
                  <a:pt x="0" y="11830"/>
                </a:lnTo>
                <a:lnTo>
                  <a:pt x="6033" y="5974"/>
                </a:lnTo>
                <a:lnTo>
                  <a:pt x="12007" y="11978"/>
                </a:lnTo>
                <a:lnTo>
                  <a:pt x="23895" y="1"/>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6"/>
          <p:cNvSpPr/>
          <p:nvPr/>
        </p:nvSpPr>
        <p:spPr>
          <a:xfrm flipH="1" rot="10800000">
            <a:off x="8714914" y="2236967"/>
            <a:ext cx="279837" cy="280521"/>
          </a:xfrm>
          <a:custGeom>
            <a:rect b="b" l="l" r="r" t="t"/>
            <a:pathLst>
              <a:path extrusionOk="0" fill="none" h="11889" w="11860">
                <a:moveTo>
                  <a:pt x="1" y="11888"/>
                </a:moveTo>
                <a:lnTo>
                  <a:pt x="11859" y="0"/>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6"/>
          <p:cNvSpPr/>
          <p:nvPr/>
        </p:nvSpPr>
        <p:spPr>
          <a:xfrm flipH="1" rot="10800000">
            <a:off x="8152547" y="3454180"/>
            <a:ext cx="842224" cy="983864"/>
          </a:xfrm>
          <a:custGeom>
            <a:rect b="b" l="l" r="r" t="t"/>
            <a:pathLst>
              <a:path extrusionOk="0" fill="none" h="41698" w="35695">
                <a:moveTo>
                  <a:pt x="35694" y="23806"/>
                </a:moveTo>
                <a:lnTo>
                  <a:pt x="23776" y="35694"/>
                </a:lnTo>
                <a:lnTo>
                  <a:pt x="17832" y="29750"/>
                </a:lnTo>
                <a:lnTo>
                  <a:pt x="5944" y="41697"/>
                </a:lnTo>
                <a:lnTo>
                  <a:pt x="0" y="35724"/>
                </a:lnTo>
                <a:lnTo>
                  <a:pt x="35694" y="0"/>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6"/>
          <p:cNvSpPr/>
          <p:nvPr/>
        </p:nvSpPr>
        <p:spPr>
          <a:xfrm flipH="1" rot="10800000">
            <a:off x="7589473" y="3454169"/>
            <a:ext cx="1405318" cy="1265070"/>
          </a:xfrm>
          <a:custGeom>
            <a:rect b="b" l="l" r="r" t="t"/>
            <a:pathLst>
              <a:path extrusionOk="0" fill="none" h="53616" w="59560">
                <a:moveTo>
                  <a:pt x="17921" y="53615"/>
                </a:moveTo>
                <a:lnTo>
                  <a:pt x="0" y="35665"/>
                </a:lnTo>
                <a:lnTo>
                  <a:pt x="6004" y="29780"/>
                </a:lnTo>
                <a:lnTo>
                  <a:pt x="17921" y="41698"/>
                </a:lnTo>
                <a:lnTo>
                  <a:pt x="59559" y="1"/>
                </a:lnTo>
              </a:path>
            </a:pathLst>
          </a:custGeom>
          <a:gradFill>
            <a:gsLst>
              <a:gs pos="0">
                <a:srgbClr val="FF449B"/>
              </a:gs>
              <a:gs pos="100000">
                <a:srgbClr val="BA075A"/>
              </a:gs>
            </a:gsLst>
            <a:lin ang="5400012" scaled="0"/>
          </a:grad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6"/>
          <p:cNvSpPr/>
          <p:nvPr/>
        </p:nvSpPr>
        <p:spPr>
          <a:xfrm flipH="1" rot="10800000">
            <a:off x="7452013" y="4016551"/>
            <a:ext cx="840124" cy="810842"/>
          </a:xfrm>
          <a:custGeom>
            <a:rect b="b" l="l" r="r" t="t"/>
            <a:pathLst>
              <a:path extrusionOk="0" fill="none" h="34365" w="35606">
                <a:moveTo>
                  <a:pt x="35606" y="22417"/>
                </a:moveTo>
                <a:lnTo>
                  <a:pt x="23747" y="34364"/>
                </a:lnTo>
                <a:lnTo>
                  <a:pt x="1" y="10617"/>
                </a:lnTo>
                <a:lnTo>
                  <a:pt x="10292" y="1"/>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6"/>
          <p:cNvSpPr/>
          <p:nvPr/>
        </p:nvSpPr>
        <p:spPr>
          <a:xfrm flipH="1" rot="10800000">
            <a:off x="7729716" y="4297072"/>
            <a:ext cx="1089924" cy="530321"/>
          </a:xfrm>
          <a:custGeom>
            <a:rect b="b" l="l" r="r" t="t"/>
            <a:pathLst>
              <a:path extrusionOk="0" fill="none" h="22476" w="46193">
                <a:moveTo>
                  <a:pt x="0" y="10617"/>
                </a:moveTo>
                <a:lnTo>
                  <a:pt x="11977" y="22476"/>
                </a:lnTo>
                <a:lnTo>
                  <a:pt x="23836" y="10351"/>
                </a:lnTo>
                <a:lnTo>
                  <a:pt x="29750" y="16384"/>
                </a:lnTo>
                <a:lnTo>
                  <a:pt x="46192" y="1"/>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6"/>
          <p:cNvSpPr/>
          <p:nvPr/>
        </p:nvSpPr>
        <p:spPr>
          <a:xfrm flipH="1" rot="-5400000">
            <a:off x="7010003" y="1640282"/>
            <a:ext cx="1061303" cy="1223896"/>
          </a:xfrm>
          <a:custGeom>
            <a:rect b="b" l="l" r="r" t="t"/>
            <a:pathLst>
              <a:path extrusionOk="0" fill="none" h="51871" w="44980">
                <a:moveTo>
                  <a:pt x="44980" y="50776"/>
                </a:moveTo>
                <a:lnTo>
                  <a:pt x="12066" y="17892"/>
                </a:lnTo>
                <a:lnTo>
                  <a:pt x="23984" y="6003"/>
                </a:lnTo>
                <a:lnTo>
                  <a:pt x="18010" y="0"/>
                </a:lnTo>
                <a:lnTo>
                  <a:pt x="0" y="17744"/>
                </a:lnTo>
                <a:lnTo>
                  <a:pt x="34009" y="51870"/>
                </a:lnTo>
              </a:path>
            </a:pathLst>
          </a:custGeom>
          <a:noFill/>
          <a:ln cap="rnd" cmpd="sng" w="369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6"/>
          <p:cNvSpPr/>
          <p:nvPr/>
        </p:nvSpPr>
        <p:spPr>
          <a:xfrm flipH="1" rot="-5400000">
            <a:off x="8246051" y="2890098"/>
            <a:ext cx="279837" cy="280521"/>
          </a:xfrm>
          <a:custGeom>
            <a:rect b="b" l="l" r="r" t="t"/>
            <a:pathLst>
              <a:path extrusionOk="0" fill="none" h="11889" w="11860">
                <a:moveTo>
                  <a:pt x="1" y="11888"/>
                </a:moveTo>
                <a:lnTo>
                  <a:pt x="11859" y="0"/>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6"/>
          <p:cNvSpPr/>
          <p:nvPr/>
        </p:nvSpPr>
        <p:spPr>
          <a:xfrm flipH="1" rot="10800000">
            <a:off x="6992193" y="3034176"/>
            <a:ext cx="563803" cy="561018"/>
          </a:xfrm>
          <a:custGeom>
            <a:rect b="b" l="l" r="r" t="t"/>
            <a:pathLst>
              <a:path extrusionOk="0" fill="none" h="23777" w="23895">
                <a:moveTo>
                  <a:pt x="23895" y="11918"/>
                </a:moveTo>
                <a:lnTo>
                  <a:pt x="11947" y="23777"/>
                </a:lnTo>
                <a:lnTo>
                  <a:pt x="0" y="11830"/>
                </a:lnTo>
                <a:lnTo>
                  <a:pt x="6033" y="5974"/>
                </a:lnTo>
                <a:lnTo>
                  <a:pt x="12007" y="11978"/>
                </a:lnTo>
                <a:lnTo>
                  <a:pt x="23895" y="1"/>
                </a:lnTo>
              </a:path>
            </a:pathLst>
          </a:custGeom>
          <a:noFill/>
          <a:ln cap="rnd" cmpd="sng" w="369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
    <p:spTree>
      <p:nvGrpSpPr>
        <p:cNvPr id="465" name="Shape 465"/>
        <p:cNvGrpSpPr/>
        <p:nvPr/>
      </p:nvGrpSpPr>
      <p:grpSpPr>
        <a:xfrm>
          <a:off x="0" y="0"/>
          <a:ext cx="0" cy="0"/>
          <a:chOff x="0" y="0"/>
          <a:chExt cx="0" cy="0"/>
        </a:xfrm>
      </p:grpSpPr>
      <p:sp>
        <p:nvSpPr>
          <p:cNvPr id="466" name="Google Shape;466;p27"/>
          <p:cNvSpPr txBox="1"/>
          <p:nvPr>
            <p:ph type="title"/>
          </p:nvPr>
        </p:nvSpPr>
        <p:spPr>
          <a:xfrm>
            <a:off x="540000" y="356775"/>
            <a:ext cx="5433900" cy="4668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2600"/>
              <a:buNone/>
              <a:defRPr>
                <a:latin typeface="Raleway Thin"/>
                <a:ea typeface="Raleway Thin"/>
                <a:cs typeface="Raleway Thin"/>
                <a:sym typeface="Raleway Thin"/>
              </a:defRPr>
            </a:lvl2pPr>
            <a:lvl3pPr lvl="2">
              <a:spcBef>
                <a:spcPts val="0"/>
              </a:spcBef>
              <a:spcAft>
                <a:spcPts val="0"/>
              </a:spcAft>
              <a:buSzPts val="2600"/>
              <a:buNone/>
              <a:defRPr>
                <a:latin typeface="Raleway Thin"/>
                <a:ea typeface="Raleway Thin"/>
                <a:cs typeface="Raleway Thin"/>
                <a:sym typeface="Raleway Thin"/>
              </a:defRPr>
            </a:lvl3pPr>
            <a:lvl4pPr lvl="3">
              <a:spcBef>
                <a:spcPts val="0"/>
              </a:spcBef>
              <a:spcAft>
                <a:spcPts val="0"/>
              </a:spcAft>
              <a:buSzPts val="2600"/>
              <a:buNone/>
              <a:defRPr>
                <a:latin typeface="Raleway Thin"/>
                <a:ea typeface="Raleway Thin"/>
                <a:cs typeface="Raleway Thin"/>
                <a:sym typeface="Raleway Thin"/>
              </a:defRPr>
            </a:lvl4pPr>
            <a:lvl5pPr lvl="4">
              <a:spcBef>
                <a:spcPts val="0"/>
              </a:spcBef>
              <a:spcAft>
                <a:spcPts val="0"/>
              </a:spcAft>
              <a:buSzPts val="2600"/>
              <a:buNone/>
              <a:defRPr>
                <a:latin typeface="Raleway Thin"/>
                <a:ea typeface="Raleway Thin"/>
                <a:cs typeface="Raleway Thin"/>
                <a:sym typeface="Raleway Thin"/>
              </a:defRPr>
            </a:lvl5pPr>
            <a:lvl6pPr lvl="5">
              <a:spcBef>
                <a:spcPts val="0"/>
              </a:spcBef>
              <a:spcAft>
                <a:spcPts val="0"/>
              </a:spcAft>
              <a:buSzPts val="2600"/>
              <a:buNone/>
              <a:defRPr>
                <a:latin typeface="Raleway Thin"/>
                <a:ea typeface="Raleway Thin"/>
                <a:cs typeface="Raleway Thin"/>
                <a:sym typeface="Raleway Thin"/>
              </a:defRPr>
            </a:lvl6pPr>
            <a:lvl7pPr lvl="6">
              <a:spcBef>
                <a:spcPts val="0"/>
              </a:spcBef>
              <a:spcAft>
                <a:spcPts val="0"/>
              </a:spcAft>
              <a:buSzPts val="2600"/>
              <a:buNone/>
              <a:defRPr>
                <a:latin typeface="Raleway Thin"/>
                <a:ea typeface="Raleway Thin"/>
                <a:cs typeface="Raleway Thin"/>
                <a:sym typeface="Raleway Thin"/>
              </a:defRPr>
            </a:lvl7pPr>
            <a:lvl8pPr lvl="7">
              <a:spcBef>
                <a:spcPts val="0"/>
              </a:spcBef>
              <a:spcAft>
                <a:spcPts val="0"/>
              </a:spcAft>
              <a:buSzPts val="2600"/>
              <a:buNone/>
              <a:defRPr>
                <a:latin typeface="Raleway Thin"/>
                <a:ea typeface="Raleway Thin"/>
                <a:cs typeface="Raleway Thin"/>
                <a:sym typeface="Raleway Thin"/>
              </a:defRPr>
            </a:lvl8pPr>
            <a:lvl9pPr lvl="8">
              <a:spcBef>
                <a:spcPts val="0"/>
              </a:spcBef>
              <a:spcAft>
                <a:spcPts val="0"/>
              </a:spcAft>
              <a:buSzPts val="2600"/>
              <a:buNone/>
              <a:defRPr>
                <a:latin typeface="Raleway Thin"/>
                <a:ea typeface="Raleway Thin"/>
                <a:cs typeface="Raleway Thin"/>
                <a:sym typeface="Raleway Thin"/>
              </a:defRPr>
            </a:lvl9pPr>
          </a:lstStyle>
          <a:p/>
        </p:txBody>
      </p:sp>
      <p:sp>
        <p:nvSpPr>
          <p:cNvPr id="467" name="Google Shape;467;p27"/>
          <p:cNvSpPr/>
          <p:nvPr/>
        </p:nvSpPr>
        <p:spPr>
          <a:xfrm>
            <a:off x="6563516" y="160050"/>
            <a:ext cx="1013062" cy="1168265"/>
          </a:xfrm>
          <a:custGeom>
            <a:rect b="b" l="l" r="r" t="t"/>
            <a:pathLst>
              <a:path extrusionOk="0" fill="none" h="51871" w="44980">
                <a:moveTo>
                  <a:pt x="0" y="1094"/>
                </a:moveTo>
                <a:lnTo>
                  <a:pt x="32885" y="33979"/>
                </a:lnTo>
                <a:lnTo>
                  <a:pt x="20997" y="45867"/>
                </a:lnTo>
                <a:lnTo>
                  <a:pt x="26970" y="51870"/>
                </a:lnTo>
                <a:lnTo>
                  <a:pt x="44980" y="34127"/>
                </a:lnTo>
                <a:lnTo>
                  <a:pt x="10972" y="0"/>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p:nvPr/>
        </p:nvSpPr>
        <p:spPr>
          <a:xfrm>
            <a:off x="6396339" y="294571"/>
            <a:ext cx="635427" cy="632770"/>
          </a:xfrm>
          <a:custGeom>
            <a:rect b="b" l="l" r="r" t="t"/>
            <a:pathLst>
              <a:path extrusionOk="0" fill="none" h="28095" w="28213">
                <a:moveTo>
                  <a:pt x="1" y="1"/>
                </a:moveTo>
                <a:lnTo>
                  <a:pt x="28213" y="28095"/>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7"/>
          <p:cNvSpPr/>
          <p:nvPr/>
        </p:nvSpPr>
        <p:spPr>
          <a:xfrm>
            <a:off x="7477281" y="294571"/>
            <a:ext cx="801936" cy="773986"/>
          </a:xfrm>
          <a:custGeom>
            <a:rect b="b" l="l" r="r" t="t"/>
            <a:pathLst>
              <a:path extrusionOk="0" fill="none" h="34365" w="35606">
                <a:moveTo>
                  <a:pt x="35606" y="22417"/>
                </a:moveTo>
                <a:lnTo>
                  <a:pt x="23747" y="34364"/>
                </a:lnTo>
                <a:lnTo>
                  <a:pt x="1" y="10617"/>
                </a:lnTo>
                <a:lnTo>
                  <a:pt x="10292" y="1"/>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7"/>
          <p:cNvSpPr/>
          <p:nvPr/>
        </p:nvSpPr>
        <p:spPr>
          <a:xfrm>
            <a:off x="7742359" y="294571"/>
            <a:ext cx="1040382" cy="506216"/>
          </a:xfrm>
          <a:custGeom>
            <a:rect b="b" l="l" r="r" t="t"/>
            <a:pathLst>
              <a:path extrusionOk="0" fill="none" h="22476" w="46193">
                <a:moveTo>
                  <a:pt x="0" y="10617"/>
                </a:moveTo>
                <a:lnTo>
                  <a:pt x="11977" y="22476"/>
                </a:lnTo>
                <a:lnTo>
                  <a:pt x="23836" y="10351"/>
                </a:lnTo>
                <a:lnTo>
                  <a:pt x="29750" y="16384"/>
                </a:lnTo>
                <a:lnTo>
                  <a:pt x="46192" y="1"/>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7"/>
          <p:cNvSpPr/>
          <p:nvPr/>
        </p:nvSpPr>
        <p:spPr>
          <a:xfrm>
            <a:off x="7608491" y="397809"/>
            <a:ext cx="1341440" cy="1207566"/>
          </a:xfrm>
          <a:custGeom>
            <a:rect b="b" l="l" r="r" t="t"/>
            <a:pathLst>
              <a:path extrusionOk="0" fill="none" h="53616" w="59560">
                <a:moveTo>
                  <a:pt x="17921" y="53615"/>
                </a:moveTo>
                <a:lnTo>
                  <a:pt x="0" y="35665"/>
                </a:lnTo>
                <a:lnTo>
                  <a:pt x="6004" y="29780"/>
                </a:lnTo>
                <a:lnTo>
                  <a:pt x="17921" y="41698"/>
                </a:lnTo>
                <a:lnTo>
                  <a:pt x="59559" y="1"/>
                </a:lnTo>
              </a:path>
            </a:pathLst>
          </a:custGeom>
          <a:noFill/>
          <a:ln cap="rnd" cmpd="sng" w="369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8145967" y="666221"/>
            <a:ext cx="803941" cy="939143"/>
          </a:xfrm>
          <a:custGeom>
            <a:rect b="b" l="l" r="r" t="t"/>
            <a:pathLst>
              <a:path extrusionOk="0" fill="none" h="41698" w="35695">
                <a:moveTo>
                  <a:pt x="35694" y="23806"/>
                </a:moveTo>
                <a:lnTo>
                  <a:pt x="23776" y="35694"/>
                </a:lnTo>
                <a:lnTo>
                  <a:pt x="17832" y="29750"/>
                </a:lnTo>
                <a:lnTo>
                  <a:pt x="5944" y="41697"/>
                </a:lnTo>
                <a:lnTo>
                  <a:pt x="0" y="35724"/>
                </a:lnTo>
                <a:lnTo>
                  <a:pt x="35694" y="0"/>
                </a:lnTo>
              </a:path>
            </a:pathLst>
          </a:custGeom>
          <a:noFill/>
          <a:ln cap="rnd" cmpd="sng" w="369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8412374" y="1470756"/>
            <a:ext cx="538175" cy="535517"/>
          </a:xfrm>
          <a:custGeom>
            <a:rect b="b" l="l" r="r" t="t"/>
            <a:pathLst>
              <a:path extrusionOk="0" fill="none" h="23777" w="23895">
                <a:moveTo>
                  <a:pt x="23895" y="11918"/>
                </a:moveTo>
                <a:lnTo>
                  <a:pt x="11947" y="23777"/>
                </a:lnTo>
                <a:lnTo>
                  <a:pt x="0" y="11830"/>
                </a:lnTo>
                <a:lnTo>
                  <a:pt x="6033" y="5974"/>
                </a:lnTo>
                <a:lnTo>
                  <a:pt x="12007" y="11978"/>
                </a:lnTo>
                <a:lnTo>
                  <a:pt x="23895" y="1"/>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8">
    <p:spTree>
      <p:nvGrpSpPr>
        <p:cNvPr id="474" name="Shape 474"/>
        <p:cNvGrpSpPr/>
        <p:nvPr/>
      </p:nvGrpSpPr>
      <p:grpSpPr>
        <a:xfrm>
          <a:off x="0" y="0"/>
          <a:ext cx="0" cy="0"/>
          <a:chOff x="0" y="0"/>
          <a:chExt cx="0" cy="0"/>
        </a:xfrm>
      </p:grpSpPr>
      <p:sp>
        <p:nvSpPr>
          <p:cNvPr id="475" name="Google Shape;475;p28"/>
          <p:cNvSpPr txBox="1"/>
          <p:nvPr>
            <p:ph type="title"/>
          </p:nvPr>
        </p:nvSpPr>
        <p:spPr>
          <a:xfrm>
            <a:off x="540000" y="356775"/>
            <a:ext cx="5159700" cy="4668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476" name="Google Shape;476;p28"/>
          <p:cNvSpPr txBox="1"/>
          <p:nvPr>
            <p:ph idx="1" type="subTitle"/>
          </p:nvPr>
        </p:nvSpPr>
        <p:spPr>
          <a:xfrm>
            <a:off x="3723075" y="347873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Font typeface="Ubuntu"/>
              <a:buNone/>
              <a:defRPr b="1" sz="1800">
                <a:latin typeface="Ubuntu"/>
                <a:ea typeface="Ubuntu"/>
                <a:cs typeface="Ubuntu"/>
                <a:sym typeface="Ubuntu"/>
              </a:defRPr>
            </a:lvl1pPr>
            <a:lvl2pPr lvl="1" rtl="0" algn="ctr">
              <a:spcBef>
                <a:spcPts val="0"/>
              </a:spcBef>
              <a:spcAft>
                <a:spcPts val="0"/>
              </a:spcAft>
              <a:buSzPts val="3000"/>
              <a:buFont typeface="Ubuntu"/>
              <a:buNone/>
              <a:defRPr b="1" sz="3000">
                <a:latin typeface="Ubuntu"/>
                <a:ea typeface="Ubuntu"/>
                <a:cs typeface="Ubuntu"/>
                <a:sym typeface="Ubuntu"/>
              </a:defRPr>
            </a:lvl2pPr>
            <a:lvl3pPr lvl="2" rtl="0" algn="ctr">
              <a:spcBef>
                <a:spcPts val="1600"/>
              </a:spcBef>
              <a:spcAft>
                <a:spcPts val="0"/>
              </a:spcAft>
              <a:buSzPts val="3000"/>
              <a:buFont typeface="Ubuntu"/>
              <a:buNone/>
              <a:defRPr b="1" sz="3000">
                <a:latin typeface="Ubuntu"/>
                <a:ea typeface="Ubuntu"/>
                <a:cs typeface="Ubuntu"/>
                <a:sym typeface="Ubuntu"/>
              </a:defRPr>
            </a:lvl3pPr>
            <a:lvl4pPr lvl="3" rtl="0" algn="ctr">
              <a:spcBef>
                <a:spcPts val="1600"/>
              </a:spcBef>
              <a:spcAft>
                <a:spcPts val="0"/>
              </a:spcAft>
              <a:buSzPts val="3000"/>
              <a:buFont typeface="Ubuntu"/>
              <a:buNone/>
              <a:defRPr b="1" sz="3000">
                <a:latin typeface="Ubuntu"/>
                <a:ea typeface="Ubuntu"/>
                <a:cs typeface="Ubuntu"/>
                <a:sym typeface="Ubuntu"/>
              </a:defRPr>
            </a:lvl4pPr>
            <a:lvl5pPr lvl="4" rtl="0" algn="ctr">
              <a:spcBef>
                <a:spcPts val="1600"/>
              </a:spcBef>
              <a:spcAft>
                <a:spcPts val="0"/>
              </a:spcAft>
              <a:buSzPts val="3000"/>
              <a:buFont typeface="Ubuntu"/>
              <a:buNone/>
              <a:defRPr b="1" sz="3000">
                <a:latin typeface="Ubuntu"/>
                <a:ea typeface="Ubuntu"/>
                <a:cs typeface="Ubuntu"/>
                <a:sym typeface="Ubuntu"/>
              </a:defRPr>
            </a:lvl5pPr>
            <a:lvl6pPr lvl="5" rtl="0" algn="ctr">
              <a:spcBef>
                <a:spcPts val="1600"/>
              </a:spcBef>
              <a:spcAft>
                <a:spcPts val="0"/>
              </a:spcAft>
              <a:buSzPts val="3000"/>
              <a:buFont typeface="Ubuntu"/>
              <a:buNone/>
              <a:defRPr b="1" sz="3000">
                <a:latin typeface="Ubuntu"/>
                <a:ea typeface="Ubuntu"/>
                <a:cs typeface="Ubuntu"/>
                <a:sym typeface="Ubuntu"/>
              </a:defRPr>
            </a:lvl6pPr>
            <a:lvl7pPr lvl="6" rtl="0" algn="ctr">
              <a:spcBef>
                <a:spcPts val="1600"/>
              </a:spcBef>
              <a:spcAft>
                <a:spcPts val="0"/>
              </a:spcAft>
              <a:buSzPts val="3000"/>
              <a:buFont typeface="Ubuntu"/>
              <a:buNone/>
              <a:defRPr b="1" sz="3000">
                <a:latin typeface="Ubuntu"/>
                <a:ea typeface="Ubuntu"/>
                <a:cs typeface="Ubuntu"/>
                <a:sym typeface="Ubuntu"/>
              </a:defRPr>
            </a:lvl7pPr>
            <a:lvl8pPr lvl="7" rtl="0" algn="ctr">
              <a:spcBef>
                <a:spcPts val="1600"/>
              </a:spcBef>
              <a:spcAft>
                <a:spcPts val="0"/>
              </a:spcAft>
              <a:buSzPts val="3000"/>
              <a:buFont typeface="Ubuntu"/>
              <a:buNone/>
              <a:defRPr b="1" sz="3000">
                <a:latin typeface="Ubuntu"/>
                <a:ea typeface="Ubuntu"/>
                <a:cs typeface="Ubuntu"/>
                <a:sym typeface="Ubuntu"/>
              </a:defRPr>
            </a:lvl8pPr>
            <a:lvl9pPr lvl="8" rtl="0" algn="ctr">
              <a:spcBef>
                <a:spcPts val="1600"/>
              </a:spcBef>
              <a:spcAft>
                <a:spcPts val="1600"/>
              </a:spcAft>
              <a:buSzPts val="3000"/>
              <a:buFont typeface="Ubuntu"/>
              <a:buNone/>
              <a:defRPr b="1" sz="3000">
                <a:latin typeface="Ubuntu"/>
                <a:ea typeface="Ubuntu"/>
                <a:cs typeface="Ubuntu"/>
                <a:sym typeface="Ubuntu"/>
              </a:defRPr>
            </a:lvl9pPr>
          </a:lstStyle>
          <a:p/>
        </p:txBody>
      </p:sp>
      <p:sp>
        <p:nvSpPr>
          <p:cNvPr id="477" name="Google Shape;477;p28"/>
          <p:cNvSpPr txBox="1"/>
          <p:nvPr>
            <p:ph idx="2" type="subTitle"/>
          </p:nvPr>
        </p:nvSpPr>
        <p:spPr>
          <a:xfrm>
            <a:off x="3461325" y="3774350"/>
            <a:ext cx="2839500" cy="62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4"/>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1600"/>
              </a:spcBef>
              <a:spcAft>
                <a:spcPts val="0"/>
              </a:spcAft>
              <a:buClr>
                <a:schemeClr val="accent4"/>
              </a:buClr>
              <a:buSzPts val="1400"/>
              <a:buNone/>
              <a:defRPr>
                <a:solidFill>
                  <a:schemeClr val="accent4"/>
                </a:solidFill>
              </a:defRPr>
            </a:lvl3pPr>
            <a:lvl4pPr lvl="3" rtl="0" algn="ctr">
              <a:spcBef>
                <a:spcPts val="1600"/>
              </a:spcBef>
              <a:spcAft>
                <a:spcPts val="0"/>
              </a:spcAft>
              <a:buClr>
                <a:schemeClr val="accent4"/>
              </a:buClr>
              <a:buSzPts val="1400"/>
              <a:buNone/>
              <a:defRPr>
                <a:solidFill>
                  <a:schemeClr val="accent4"/>
                </a:solidFill>
              </a:defRPr>
            </a:lvl4pPr>
            <a:lvl5pPr lvl="4" rtl="0" algn="ctr">
              <a:spcBef>
                <a:spcPts val="1600"/>
              </a:spcBef>
              <a:spcAft>
                <a:spcPts val="0"/>
              </a:spcAft>
              <a:buClr>
                <a:schemeClr val="accent4"/>
              </a:buClr>
              <a:buSzPts val="1400"/>
              <a:buNone/>
              <a:defRPr>
                <a:solidFill>
                  <a:schemeClr val="accent4"/>
                </a:solidFill>
              </a:defRPr>
            </a:lvl5pPr>
            <a:lvl6pPr lvl="5" rtl="0" algn="ctr">
              <a:spcBef>
                <a:spcPts val="1600"/>
              </a:spcBef>
              <a:spcAft>
                <a:spcPts val="0"/>
              </a:spcAft>
              <a:buClr>
                <a:schemeClr val="accent4"/>
              </a:buClr>
              <a:buSzPts val="1400"/>
              <a:buNone/>
              <a:defRPr>
                <a:solidFill>
                  <a:schemeClr val="accent4"/>
                </a:solidFill>
              </a:defRPr>
            </a:lvl6pPr>
            <a:lvl7pPr lvl="6" rtl="0" algn="ctr">
              <a:spcBef>
                <a:spcPts val="1600"/>
              </a:spcBef>
              <a:spcAft>
                <a:spcPts val="0"/>
              </a:spcAft>
              <a:buClr>
                <a:schemeClr val="accent4"/>
              </a:buClr>
              <a:buSzPts val="1400"/>
              <a:buNone/>
              <a:defRPr>
                <a:solidFill>
                  <a:schemeClr val="accent4"/>
                </a:solidFill>
              </a:defRPr>
            </a:lvl7pPr>
            <a:lvl8pPr lvl="7" rtl="0" algn="ctr">
              <a:spcBef>
                <a:spcPts val="1600"/>
              </a:spcBef>
              <a:spcAft>
                <a:spcPts val="0"/>
              </a:spcAft>
              <a:buClr>
                <a:schemeClr val="accent4"/>
              </a:buClr>
              <a:buSzPts val="1400"/>
              <a:buNone/>
              <a:defRPr>
                <a:solidFill>
                  <a:schemeClr val="accent4"/>
                </a:solidFill>
              </a:defRPr>
            </a:lvl8pPr>
            <a:lvl9pPr lvl="8" rtl="0" algn="ctr">
              <a:spcBef>
                <a:spcPts val="1600"/>
              </a:spcBef>
              <a:spcAft>
                <a:spcPts val="1600"/>
              </a:spcAft>
              <a:buClr>
                <a:schemeClr val="accent4"/>
              </a:buClr>
              <a:buSzPts val="1400"/>
              <a:buNone/>
              <a:defRPr>
                <a:solidFill>
                  <a:schemeClr val="accent4"/>
                </a:solidFill>
              </a:defRPr>
            </a:lvl9pPr>
          </a:lstStyle>
          <a:p/>
        </p:txBody>
      </p:sp>
      <p:sp>
        <p:nvSpPr>
          <p:cNvPr id="478" name="Google Shape;478;p28"/>
          <p:cNvSpPr txBox="1"/>
          <p:nvPr>
            <p:ph idx="3" type="subTitle"/>
          </p:nvPr>
        </p:nvSpPr>
        <p:spPr>
          <a:xfrm>
            <a:off x="691700" y="347873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Font typeface="Ubuntu"/>
              <a:buNone/>
              <a:defRPr b="1" sz="1800">
                <a:latin typeface="Ubuntu"/>
                <a:ea typeface="Ubuntu"/>
                <a:cs typeface="Ubuntu"/>
                <a:sym typeface="Ubuntu"/>
              </a:defRPr>
            </a:lvl1pPr>
            <a:lvl2pPr lvl="1" rtl="0" algn="ctr">
              <a:spcBef>
                <a:spcPts val="0"/>
              </a:spcBef>
              <a:spcAft>
                <a:spcPts val="0"/>
              </a:spcAft>
              <a:buSzPts val="3000"/>
              <a:buFont typeface="Ubuntu"/>
              <a:buNone/>
              <a:defRPr b="1" sz="3000">
                <a:latin typeface="Ubuntu"/>
                <a:ea typeface="Ubuntu"/>
                <a:cs typeface="Ubuntu"/>
                <a:sym typeface="Ubuntu"/>
              </a:defRPr>
            </a:lvl2pPr>
            <a:lvl3pPr lvl="2" rtl="0" algn="ctr">
              <a:spcBef>
                <a:spcPts val="1600"/>
              </a:spcBef>
              <a:spcAft>
                <a:spcPts val="0"/>
              </a:spcAft>
              <a:buSzPts val="3000"/>
              <a:buFont typeface="Ubuntu"/>
              <a:buNone/>
              <a:defRPr b="1" sz="3000">
                <a:latin typeface="Ubuntu"/>
                <a:ea typeface="Ubuntu"/>
                <a:cs typeface="Ubuntu"/>
                <a:sym typeface="Ubuntu"/>
              </a:defRPr>
            </a:lvl3pPr>
            <a:lvl4pPr lvl="3" rtl="0" algn="ctr">
              <a:spcBef>
                <a:spcPts val="1600"/>
              </a:spcBef>
              <a:spcAft>
                <a:spcPts val="0"/>
              </a:spcAft>
              <a:buSzPts val="3000"/>
              <a:buFont typeface="Ubuntu"/>
              <a:buNone/>
              <a:defRPr b="1" sz="3000">
                <a:latin typeface="Ubuntu"/>
                <a:ea typeface="Ubuntu"/>
                <a:cs typeface="Ubuntu"/>
                <a:sym typeface="Ubuntu"/>
              </a:defRPr>
            </a:lvl4pPr>
            <a:lvl5pPr lvl="4" rtl="0" algn="ctr">
              <a:spcBef>
                <a:spcPts val="1600"/>
              </a:spcBef>
              <a:spcAft>
                <a:spcPts val="0"/>
              </a:spcAft>
              <a:buSzPts val="3000"/>
              <a:buFont typeface="Ubuntu"/>
              <a:buNone/>
              <a:defRPr b="1" sz="3000">
                <a:latin typeface="Ubuntu"/>
                <a:ea typeface="Ubuntu"/>
                <a:cs typeface="Ubuntu"/>
                <a:sym typeface="Ubuntu"/>
              </a:defRPr>
            </a:lvl5pPr>
            <a:lvl6pPr lvl="5" rtl="0" algn="ctr">
              <a:spcBef>
                <a:spcPts val="1600"/>
              </a:spcBef>
              <a:spcAft>
                <a:spcPts val="0"/>
              </a:spcAft>
              <a:buSzPts val="3000"/>
              <a:buFont typeface="Ubuntu"/>
              <a:buNone/>
              <a:defRPr b="1" sz="3000">
                <a:latin typeface="Ubuntu"/>
                <a:ea typeface="Ubuntu"/>
                <a:cs typeface="Ubuntu"/>
                <a:sym typeface="Ubuntu"/>
              </a:defRPr>
            </a:lvl6pPr>
            <a:lvl7pPr lvl="6" rtl="0" algn="ctr">
              <a:spcBef>
                <a:spcPts val="1600"/>
              </a:spcBef>
              <a:spcAft>
                <a:spcPts val="0"/>
              </a:spcAft>
              <a:buSzPts val="3000"/>
              <a:buFont typeface="Ubuntu"/>
              <a:buNone/>
              <a:defRPr b="1" sz="3000">
                <a:latin typeface="Ubuntu"/>
                <a:ea typeface="Ubuntu"/>
                <a:cs typeface="Ubuntu"/>
                <a:sym typeface="Ubuntu"/>
              </a:defRPr>
            </a:lvl7pPr>
            <a:lvl8pPr lvl="7" rtl="0" algn="ctr">
              <a:spcBef>
                <a:spcPts val="1600"/>
              </a:spcBef>
              <a:spcAft>
                <a:spcPts val="0"/>
              </a:spcAft>
              <a:buSzPts val="3000"/>
              <a:buFont typeface="Ubuntu"/>
              <a:buNone/>
              <a:defRPr b="1" sz="3000">
                <a:latin typeface="Ubuntu"/>
                <a:ea typeface="Ubuntu"/>
                <a:cs typeface="Ubuntu"/>
                <a:sym typeface="Ubuntu"/>
              </a:defRPr>
            </a:lvl8pPr>
            <a:lvl9pPr lvl="8" rtl="0" algn="ctr">
              <a:spcBef>
                <a:spcPts val="1600"/>
              </a:spcBef>
              <a:spcAft>
                <a:spcPts val="1600"/>
              </a:spcAft>
              <a:buSzPts val="3000"/>
              <a:buFont typeface="Ubuntu"/>
              <a:buNone/>
              <a:defRPr b="1" sz="3000">
                <a:latin typeface="Ubuntu"/>
                <a:ea typeface="Ubuntu"/>
                <a:cs typeface="Ubuntu"/>
                <a:sym typeface="Ubuntu"/>
              </a:defRPr>
            </a:lvl9pPr>
          </a:lstStyle>
          <a:p/>
        </p:txBody>
      </p:sp>
      <p:sp>
        <p:nvSpPr>
          <p:cNvPr id="479" name="Google Shape;479;p28"/>
          <p:cNvSpPr txBox="1"/>
          <p:nvPr>
            <p:ph idx="4" type="subTitle"/>
          </p:nvPr>
        </p:nvSpPr>
        <p:spPr>
          <a:xfrm>
            <a:off x="430000" y="3774350"/>
            <a:ext cx="2839500" cy="62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4"/>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1600"/>
              </a:spcBef>
              <a:spcAft>
                <a:spcPts val="0"/>
              </a:spcAft>
              <a:buClr>
                <a:schemeClr val="accent4"/>
              </a:buClr>
              <a:buSzPts val="1400"/>
              <a:buNone/>
              <a:defRPr>
                <a:solidFill>
                  <a:schemeClr val="accent4"/>
                </a:solidFill>
              </a:defRPr>
            </a:lvl3pPr>
            <a:lvl4pPr lvl="3" rtl="0" algn="ctr">
              <a:spcBef>
                <a:spcPts val="1600"/>
              </a:spcBef>
              <a:spcAft>
                <a:spcPts val="0"/>
              </a:spcAft>
              <a:buClr>
                <a:schemeClr val="accent4"/>
              </a:buClr>
              <a:buSzPts val="1400"/>
              <a:buNone/>
              <a:defRPr>
                <a:solidFill>
                  <a:schemeClr val="accent4"/>
                </a:solidFill>
              </a:defRPr>
            </a:lvl4pPr>
            <a:lvl5pPr lvl="4" rtl="0" algn="ctr">
              <a:spcBef>
                <a:spcPts val="1600"/>
              </a:spcBef>
              <a:spcAft>
                <a:spcPts val="0"/>
              </a:spcAft>
              <a:buClr>
                <a:schemeClr val="accent4"/>
              </a:buClr>
              <a:buSzPts val="1400"/>
              <a:buNone/>
              <a:defRPr>
                <a:solidFill>
                  <a:schemeClr val="accent4"/>
                </a:solidFill>
              </a:defRPr>
            </a:lvl5pPr>
            <a:lvl6pPr lvl="5" rtl="0" algn="ctr">
              <a:spcBef>
                <a:spcPts val="1600"/>
              </a:spcBef>
              <a:spcAft>
                <a:spcPts val="0"/>
              </a:spcAft>
              <a:buClr>
                <a:schemeClr val="accent4"/>
              </a:buClr>
              <a:buSzPts val="1400"/>
              <a:buNone/>
              <a:defRPr>
                <a:solidFill>
                  <a:schemeClr val="accent4"/>
                </a:solidFill>
              </a:defRPr>
            </a:lvl6pPr>
            <a:lvl7pPr lvl="6" rtl="0" algn="ctr">
              <a:spcBef>
                <a:spcPts val="1600"/>
              </a:spcBef>
              <a:spcAft>
                <a:spcPts val="0"/>
              </a:spcAft>
              <a:buClr>
                <a:schemeClr val="accent4"/>
              </a:buClr>
              <a:buSzPts val="1400"/>
              <a:buNone/>
              <a:defRPr>
                <a:solidFill>
                  <a:schemeClr val="accent4"/>
                </a:solidFill>
              </a:defRPr>
            </a:lvl7pPr>
            <a:lvl8pPr lvl="7" rtl="0" algn="ctr">
              <a:spcBef>
                <a:spcPts val="1600"/>
              </a:spcBef>
              <a:spcAft>
                <a:spcPts val="0"/>
              </a:spcAft>
              <a:buClr>
                <a:schemeClr val="accent4"/>
              </a:buClr>
              <a:buSzPts val="1400"/>
              <a:buNone/>
              <a:defRPr>
                <a:solidFill>
                  <a:schemeClr val="accent4"/>
                </a:solidFill>
              </a:defRPr>
            </a:lvl8pPr>
            <a:lvl9pPr lvl="8" rtl="0" algn="ctr">
              <a:spcBef>
                <a:spcPts val="1600"/>
              </a:spcBef>
              <a:spcAft>
                <a:spcPts val="1600"/>
              </a:spcAft>
              <a:buClr>
                <a:schemeClr val="accent4"/>
              </a:buClr>
              <a:buSzPts val="1400"/>
              <a:buNone/>
              <a:defRPr>
                <a:solidFill>
                  <a:schemeClr val="accent4"/>
                </a:solidFill>
              </a:defRPr>
            </a:lvl9pPr>
          </a:lstStyle>
          <a:p/>
        </p:txBody>
      </p:sp>
      <p:sp>
        <p:nvSpPr>
          <p:cNvPr id="480" name="Google Shape;480;p28"/>
          <p:cNvSpPr/>
          <p:nvPr/>
        </p:nvSpPr>
        <p:spPr>
          <a:xfrm flipH="1" rot="10800000">
            <a:off x="6300825" y="3735025"/>
            <a:ext cx="1124500" cy="1296775"/>
          </a:xfrm>
          <a:custGeom>
            <a:rect b="b" l="l" r="r" t="t"/>
            <a:pathLst>
              <a:path extrusionOk="0" fill="none" h="51871" w="44980">
                <a:moveTo>
                  <a:pt x="0" y="1094"/>
                </a:moveTo>
                <a:lnTo>
                  <a:pt x="32885" y="33979"/>
                </a:lnTo>
                <a:lnTo>
                  <a:pt x="20997" y="45867"/>
                </a:lnTo>
                <a:lnTo>
                  <a:pt x="26970" y="51870"/>
                </a:lnTo>
                <a:lnTo>
                  <a:pt x="44980" y="34127"/>
                </a:lnTo>
                <a:lnTo>
                  <a:pt x="10972" y="0"/>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8"/>
          <p:cNvSpPr/>
          <p:nvPr/>
        </p:nvSpPr>
        <p:spPr>
          <a:xfrm flipH="1" rot="10800000">
            <a:off x="6115250" y="4180100"/>
            <a:ext cx="705325" cy="702375"/>
          </a:xfrm>
          <a:custGeom>
            <a:rect b="b" l="l" r="r" t="t"/>
            <a:pathLst>
              <a:path extrusionOk="0" fill="none" h="28095" w="28213">
                <a:moveTo>
                  <a:pt x="1" y="1"/>
                </a:moveTo>
                <a:lnTo>
                  <a:pt x="28213" y="28095"/>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8"/>
          <p:cNvSpPr/>
          <p:nvPr/>
        </p:nvSpPr>
        <p:spPr>
          <a:xfrm flipH="1" rot="10800000">
            <a:off x="6465675" y="160050"/>
            <a:ext cx="597400" cy="593700"/>
          </a:xfrm>
          <a:custGeom>
            <a:rect b="b" l="l" r="r" t="t"/>
            <a:pathLst>
              <a:path extrusionOk="0" fill="none" h="23748" w="23896">
                <a:moveTo>
                  <a:pt x="1" y="11830"/>
                </a:moveTo>
                <a:lnTo>
                  <a:pt x="11948" y="1"/>
                </a:lnTo>
                <a:lnTo>
                  <a:pt x="23895" y="11919"/>
                </a:lnTo>
                <a:lnTo>
                  <a:pt x="17863" y="17804"/>
                </a:lnTo>
                <a:lnTo>
                  <a:pt x="11889" y="11800"/>
                </a:lnTo>
                <a:lnTo>
                  <a:pt x="1" y="23748"/>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8"/>
          <p:cNvSpPr/>
          <p:nvPr/>
        </p:nvSpPr>
        <p:spPr>
          <a:xfrm flipH="1" rot="10800000">
            <a:off x="6717800" y="245800"/>
            <a:ext cx="2232725" cy="2783525"/>
          </a:xfrm>
          <a:custGeom>
            <a:rect b="b" l="l" r="r" t="t"/>
            <a:pathLst>
              <a:path extrusionOk="0" fill="none" h="111341" w="89309">
                <a:moveTo>
                  <a:pt x="89309" y="11888"/>
                </a:moveTo>
                <a:lnTo>
                  <a:pt x="53644" y="47523"/>
                </a:lnTo>
                <a:lnTo>
                  <a:pt x="47641" y="41668"/>
                </a:lnTo>
                <a:lnTo>
                  <a:pt x="71447" y="17832"/>
                </a:lnTo>
                <a:lnTo>
                  <a:pt x="53526" y="0"/>
                </a:lnTo>
                <a:lnTo>
                  <a:pt x="47523" y="5915"/>
                </a:lnTo>
                <a:lnTo>
                  <a:pt x="59529" y="17832"/>
                </a:lnTo>
                <a:lnTo>
                  <a:pt x="0" y="77362"/>
                </a:lnTo>
                <a:lnTo>
                  <a:pt x="34067" y="111340"/>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8"/>
          <p:cNvSpPr/>
          <p:nvPr/>
        </p:nvSpPr>
        <p:spPr>
          <a:xfrm flipH="1" rot="10800000">
            <a:off x="7905125" y="245800"/>
            <a:ext cx="1045400" cy="998100"/>
          </a:xfrm>
          <a:custGeom>
            <a:rect b="b" l="l" r="r" t="t"/>
            <a:pathLst>
              <a:path extrusionOk="0" fill="none" h="39924" w="41816">
                <a:moveTo>
                  <a:pt x="41816" y="23806"/>
                </a:moveTo>
                <a:lnTo>
                  <a:pt x="17980" y="0"/>
                </a:lnTo>
                <a:lnTo>
                  <a:pt x="0" y="17744"/>
                </a:lnTo>
                <a:lnTo>
                  <a:pt x="6092" y="23806"/>
                </a:lnTo>
                <a:lnTo>
                  <a:pt x="18010" y="11918"/>
                </a:lnTo>
                <a:lnTo>
                  <a:pt x="29898" y="23806"/>
                </a:lnTo>
                <a:lnTo>
                  <a:pt x="13545" y="39923"/>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8"/>
          <p:cNvSpPr/>
          <p:nvPr/>
        </p:nvSpPr>
        <p:spPr>
          <a:xfrm flipH="1" rot="10800000">
            <a:off x="7011300" y="245800"/>
            <a:ext cx="1124500" cy="1296775"/>
          </a:xfrm>
          <a:custGeom>
            <a:rect b="b" l="l" r="r" t="t"/>
            <a:pathLst>
              <a:path extrusionOk="0" fill="none" h="51871" w="44980">
                <a:moveTo>
                  <a:pt x="44980" y="50776"/>
                </a:moveTo>
                <a:lnTo>
                  <a:pt x="12066" y="17892"/>
                </a:lnTo>
                <a:lnTo>
                  <a:pt x="23984" y="6003"/>
                </a:lnTo>
                <a:lnTo>
                  <a:pt x="18010" y="0"/>
                </a:lnTo>
                <a:lnTo>
                  <a:pt x="0" y="17744"/>
                </a:lnTo>
                <a:lnTo>
                  <a:pt x="34009" y="51870"/>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p:nvPr/>
        </p:nvSpPr>
        <p:spPr>
          <a:xfrm flipH="1" rot="10800000">
            <a:off x="8353150" y="1244625"/>
            <a:ext cx="596650" cy="893100"/>
          </a:xfrm>
          <a:custGeom>
            <a:rect b="b" l="l" r="r" t="t"/>
            <a:pathLst>
              <a:path extrusionOk="0" fill="none" h="35724" w="23866">
                <a:moveTo>
                  <a:pt x="23865" y="35724"/>
                </a:moveTo>
                <a:lnTo>
                  <a:pt x="0" y="11859"/>
                </a:lnTo>
                <a:lnTo>
                  <a:pt x="6033" y="6004"/>
                </a:lnTo>
                <a:lnTo>
                  <a:pt x="11947" y="12007"/>
                </a:lnTo>
                <a:lnTo>
                  <a:pt x="23865" y="0"/>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8"/>
          <p:cNvSpPr/>
          <p:nvPr/>
        </p:nvSpPr>
        <p:spPr>
          <a:xfrm flipH="1" rot="10800000">
            <a:off x="7610125" y="945925"/>
            <a:ext cx="1340400" cy="895350"/>
          </a:xfrm>
          <a:custGeom>
            <a:rect b="b" l="l" r="r" t="t"/>
            <a:pathLst>
              <a:path extrusionOk="0" fill="none" h="35814" w="53616">
                <a:moveTo>
                  <a:pt x="53616" y="35813"/>
                </a:moveTo>
                <a:lnTo>
                  <a:pt x="29721" y="11948"/>
                </a:lnTo>
                <a:lnTo>
                  <a:pt x="6004" y="35813"/>
                </a:lnTo>
                <a:lnTo>
                  <a:pt x="31" y="29840"/>
                </a:lnTo>
                <a:lnTo>
                  <a:pt x="17863" y="11948"/>
                </a:lnTo>
                <a:lnTo>
                  <a:pt x="5945" y="1"/>
                </a:lnTo>
                <a:lnTo>
                  <a:pt x="1" y="6004"/>
                </a:lnTo>
                <a:lnTo>
                  <a:pt x="5945" y="11948"/>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8"/>
          <p:cNvSpPr/>
          <p:nvPr/>
        </p:nvSpPr>
        <p:spPr>
          <a:xfrm flipH="1" rot="10800000">
            <a:off x="8353150" y="2982425"/>
            <a:ext cx="597375" cy="594425"/>
          </a:xfrm>
          <a:custGeom>
            <a:rect b="b" l="l" r="r" t="t"/>
            <a:pathLst>
              <a:path extrusionOk="0" fill="none" h="23777" w="23895">
                <a:moveTo>
                  <a:pt x="23895" y="11918"/>
                </a:moveTo>
                <a:lnTo>
                  <a:pt x="11947" y="23777"/>
                </a:lnTo>
                <a:lnTo>
                  <a:pt x="0" y="11830"/>
                </a:lnTo>
                <a:lnTo>
                  <a:pt x="6033" y="5974"/>
                </a:lnTo>
                <a:lnTo>
                  <a:pt x="12007" y="11978"/>
                </a:lnTo>
                <a:lnTo>
                  <a:pt x="23895" y="1"/>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8"/>
          <p:cNvSpPr/>
          <p:nvPr/>
        </p:nvSpPr>
        <p:spPr>
          <a:xfrm flipH="1" rot="10800000">
            <a:off x="8653300" y="2137700"/>
            <a:ext cx="296500" cy="297225"/>
          </a:xfrm>
          <a:custGeom>
            <a:rect b="b" l="l" r="r" t="t"/>
            <a:pathLst>
              <a:path extrusionOk="0" fill="none" h="11889" w="11860">
                <a:moveTo>
                  <a:pt x="1" y="11888"/>
                </a:moveTo>
                <a:lnTo>
                  <a:pt x="11859" y="0"/>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8"/>
          <p:cNvSpPr/>
          <p:nvPr/>
        </p:nvSpPr>
        <p:spPr>
          <a:xfrm flipH="1" rot="10800000">
            <a:off x="8057425" y="3427475"/>
            <a:ext cx="892375" cy="1042450"/>
          </a:xfrm>
          <a:custGeom>
            <a:rect b="b" l="l" r="r" t="t"/>
            <a:pathLst>
              <a:path extrusionOk="0" fill="none" h="41698" w="35695">
                <a:moveTo>
                  <a:pt x="35694" y="23806"/>
                </a:moveTo>
                <a:lnTo>
                  <a:pt x="23776" y="35694"/>
                </a:lnTo>
                <a:lnTo>
                  <a:pt x="17832" y="29750"/>
                </a:lnTo>
                <a:lnTo>
                  <a:pt x="5944" y="41697"/>
                </a:lnTo>
                <a:lnTo>
                  <a:pt x="0" y="35724"/>
                </a:lnTo>
                <a:lnTo>
                  <a:pt x="35694" y="0"/>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8"/>
          <p:cNvSpPr/>
          <p:nvPr/>
        </p:nvSpPr>
        <p:spPr>
          <a:xfrm flipH="1" rot="10800000">
            <a:off x="7460800" y="3427475"/>
            <a:ext cx="1489000" cy="1340400"/>
          </a:xfrm>
          <a:custGeom>
            <a:rect b="b" l="l" r="r" t="t"/>
            <a:pathLst>
              <a:path extrusionOk="0" fill="none" h="53616" w="59560">
                <a:moveTo>
                  <a:pt x="17921" y="53615"/>
                </a:moveTo>
                <a:lnTo>
                  <a:pt x="0" y="35665"/>
                </a:lnTo>
                <a:lnTo>
                  <a:pt x="6004" y="29780"/>
                </a:lnTo>
                <a:lnTo>
                  <a:pt x="17921" y="41698"/>
                </a:lnTo>
                <a:lnTo>
                  <a:pt x="59559" y="1"/>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8"/>
          <p:cNvSpPr/>
          <p:nvPr/>
        </p:nvSpPr>
        <p:spPr>
          <a:xfrm flipH="1" rot="10800000">
            <a:off x="7315150" y="4023350"/>
            <a:ext cx="890150" cy="859125"/>
          </a:xfrm>
          <a:custGeom>
            <a:rect b="b" l="l" r="r" t="t"/>
            <a:pathLst>
              <a:path extrusionOk="0" fill="none" h="34365" w="35606">
                <a:moveTo>
                  <a:pt x="35606" y="22417"/>
                </a:moveTo>
                <a:lnTo>
                  <a:pt x="23747" y="34364"/>
                </a:lnTo>
                <a:lnTo>
                  <a:pt x="1" y="10617"/>
                </a:lnTo>
                <a:lnTo>
                  <a:pt x="10292" y="1"/>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p:nvPr/>
        </p:nvSpPr>
        <p:spPr>
          <a:xfrm flipH="1" rot="10800000">
            <a:off x="7609400" y="4320575"/>
            <a:ext cx="1154825" cy="561900"/>
          </a:xfrm>
          <a:custGeom>
            <a:rect b="b" l="l" r="r" t="t"/>
            <a:pathLst>
              <a:path extrusionOk="0" fill="none" h="22476" w="46193">
                <a:moveTo>
                  <a:pt x="0" y="10617"/>
                </a:moveTo>
                <a:lnTo>
                  <a:pt x="11977" y="22476"/>
                </a:lnTo>
                <a:lnTo>
                  <a:pt x="23836" y="10351"/>
                </a:lnTo>
                <a:lnTo>
                  <a:pt x="29750" y="16384"/>
                </a:lnTo>
                <a:lnTo>
                  <a:pt x="46192" y="1"/>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494" name="Shape 494"/>
        <p:cNvGrpSpPr/>
        <p:nvPr/>
      </p:nvGrpSpPr>
      <p:grpSpPr>
        <a:xfrm>
          <a:off x="0" y="0"/>
          <a:ext cx="0" cy="0"/>
          <a:chOff x="0" y="0"/>
          <a:chExt cx="0" cy="0"/>
        </a:xfrm>
      </p:grpSpPr>
      <p:sp>
        <p:nvSpPr>
          <p:cNvPr id="495" name="Google Shape;495;p29"/>
          <p:cNvSpPr txBox="1"/>
          <p:nvPr>
            <p:ph type="title"/>
          </p:nvPr>
        </p:nvSpPr>
        <p:spPr>
          <a:xfrm>
            <a:off x="2852825" y="846500"/>
            <a:ext cx="3570900" cy="7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Font typeface="Open Sans SemiBold"/>
              <a:buNone/>
              <a:defRPr sz="6000"/>
            </a:lvl1pPr>
            <a:lvl2pPr lvl="1" rtl="0" algn="ctr">
              <a:spcBef>
                <a:spcPts val="0"/>
              </a:spcBef>
              <a:spcAft>
                <a:spcPts val="0"/>
              </a:spcAft>
              <a:buSzPts val="2600"/>
              <a:buFont typeface="Open Sans SemiBold"/>
              <a:buNone/>
              <a:defRPr>
                <a:latin typeface="Open Sans SemiBold"/>
                <a:ea typeface="Open Sans SemiBold"/>
                <a:cs typeface="Open Sans SemiBold"/>
                <a:sym typeface="Open Sans SemiBold"/>
              </a:defRPr>
            </a:lvl2pPr>
            <a:lvl3pPr lvl="2" rtl="0" algn="ctr">
              <a:spcBef>
                <a:spcPts val="0"/>
              </a:spcBef>
              <a:spcAft>
                <a:spcPts val="0"/>
              </a:spcAft>
              <a:buSzPts val="2600"/>
              <a:buFont typeface="Open Sans SemiBold"/>
              <a:buNone/>
              <a:defRPr>
                <a:latin typeface="Open Sans SemiBold"/>
                <a:ea typeface="Open Sans SemiBold"/>
                <a:cs typeface="Open Sans SemiBold"/>
                <a:sym typeface="Open Sans SemiBold"/>
              </a:defRPr>
            </a:lvl3pPr>
            <a:lvl4pPr lvl="3" rtl="0" algn="ctr">
              <a:spcBef>
                <a:spcPts val="0"/>
              </a:spcBef>
              <a:spcAft>
                <a:spcPts val="0"/>
              </a:spcAft>
              <a:buSzPts val="2600"/>
              <a:buFont typeface="Open Sans SemiBold"/>
              <a:buNone/>
              <a:defRPr>
                <a:latin typeface="Open Sans SemiBold"/>
                <a:ea typeface="Open Sans SemiBold"/>
                <a:cs typeface="Open Sans SemiBold"/>
                <a:sym typeface="Open Sans SemiBold"/>
              </a:defRPr>
            </a:lvl4pPr>
            <a:lvl5pPr lvl="4" rtl="0" algn="ctr">
              <a:spcBef>
                <a:spcPts val="0"/>
              </a:spcBef>
              <a:spcAft>
                <a:spcPts val="0"/>
              </a:spcAft>
              <a:buSzPts val="2600"/>
              <a:buFont typeface="Open Sans SemiBold"/>
              <a:buNone/>
              <a:defRPr>
                <a:latin typeface="Open Sans SemiBold"/>
                <a:ea typeface="Open Sans SemiBold"/>
                <a:cs typeface="Open Sans SemiBold"/>
                <a:sym typeface="Open Sans SemiBold"/>
              </a:defRPr>
            </a:lvl5pPr>
            <a:lvl6pPr lvl="5" rtl="0" algn="ctr">
              <a:spcBef>
                <a:spcPts val="0"/>
              </a:spcBef>
              <a:spcAft>
                <a:spcPts val="0"/>
              </a:spcAft>
              <a:buSzPts val="2600"/>
              <a:buFont typeface="Open Sans SemiBold"/>
              <a:buNone/>
              <a:defRPr>
                <a:latin typeface="Open Sans SemiBold"/>
                <a:ea typeface="Open Sans SemiBold"/>
                <a:cs typeface="Open Sans SemiBold"/>
                <a:sym typeface="Open Sans SemiBold"/>
              </a:defRPr>
            </a:lvl6pPr>
            <a:lvl7pPr lvl="6" rtl="0" algn="ctr">
              <a:spcBef>
                <a:spcPts val="0"/>
              </a:spcBef>
              <a:spcAft>
                <a:spcPts val="0"/>
              </a:spcAft>
              <a:buSzPts val="2600"/>
              <a:buFont typeface="Open Sans SemiBold"/>
              <a:buNone/>
              <a:defRPr>
                <a:latin typeface="Open Sans SemiBold"/>
                <a:ea typeface="Open Sans SemiBold"/>
                <a:cs typeface="Open Sans SemiBold"/>
                <a:sym typeface="Open Sans SemiBold"/>
              </a:defRPr>
            </a:lvl7pPr>
            <a:lvl8pPr lvl="7" rtl="0" algn="ctr">
              <a:spcBef>
                <a:spcPts val="0"/>
              </a:spcBef>
              <a:spcAft>
                <a:spcPts val="0"/>
              </a:spcAft>
              <a:buSzPts val="2600"/>
              <a:buFont typeface="Open Sans SemiBold"/>
              <a:buNone/>
              <a:defRPr>
                <a:latin typeface="Open Sans SemiBold"/>
                <a:ea typeface="Open Sans SemiBold"/>
                <a:cs typeface="Open Sans SemiBold"/>
                <a:sym typeface="Open Sans SemiBold"/>
              </a:defRPr>
            </a:lvl8pPr>
            <a:lvl9pPr lvl="8" rtl="0" algn="ctr">
              <a:spcBef>
                <a:spcPts val="0"/>
              </a:spcBef>
              <a:spcAft>
                <a:spcPts val="0"/>
              </a:spcAft>
              <a:buSzPts val="2600"/>
              <a:buFont typeface="Open Sans SemiBold"/>
              <a:buNone/>
              <a:defRPr>
                <a:latin typeface="Open Sans SemiBold"/>
                <a:ea typeface="Open Sans SemiBold"/>
                <a:cs typeface="Open Sans SemiBold"/>
                <a:sym typeface="Open Sans SemiBold"/>
              </a:defRPr>
            </a:lvl9pPr>
          </a:lstStyle>
          <a:p/>
        </p:txBody>
      </p:sp>
      <p:sp>
        <p:nvSpPr>
          <p:cNvPr id="496" name="Google Shape;496;p29"/>
          <p:cNvSpPr txBox="1"/>
          <p:nvPr>
            <p:ph idx="1" type="subTitle"/>
          </p:nvPr>
        </p:nvSpPr>
        <p:spPr>
          <a:xfrm>
            <a:off x="2887438" y="1859975"/>
            <a:ext cx="3366000" cy="981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10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497" name="Google Shape;497;p29"/>
          <p:cNvSpPr txBox="1"/>
          <p:nvPr>
            <p:ph idx="2" type="subTitle"/>
          </p:nvPr>
        </p:nvSpPr>
        <p:spPr>
          <a:xfrm>
            <a:off x="2861488" y="3934713"/>
            <a:ext cx="3417900" cy="32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498" name="Google Shape;498;p29"/>
          <p:cNvSpPr txBox="1"/>
          <p:nvPr/>
        </p:nvSpPr>
        <p:spPr>
          <a:xfrm>
            <a:off x="2953613" y="3271650"/>
            <a:ext cx="3233700" cy="7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Raleway"/>
                <a:ea typeface="Raleway"/>
                <a:cs typeface="Raleway"/>
                <a:sym typeface="Raleway"/>
              </a:rPr>
              <a:t>CREDITS</a:t>
            </a:r>
            <a:r>
              <a:rPr lang="en" sz="1100">
                <a:solidFill>
                  <a:schemeClr val="dk1"/>
                </a:solidFill>
                <a:latin typeface="Raleway Thin"/>
                <a:ea typeface="Raleway Thin"/>
                <a:cs typeface="Raleway Thin"/>
                <a:sym typeface="Raleway Thin"/>
              </a:rPr>
              <a:t>: This presentation template was created by </a:t>
            </a:r>
            <a:r>
              <a:rPr b="1" lang="en" sz="1100">
                <a:solidFill>
                  <a:schemeClr val="dk1"/>
                </a:solidFill>
                <a:uFill>
                  <a:noFill/>
                </a:uFill>
                <a:latin typeface="Raleway"/>
                <a:ea typeface="Raleway"/>
                <a:cs typeface="Raleway"/>
                <a:sym typeface="Raleway"/>
                <a:hlinkClick r:id="rId2">
                  <a:extLst>
                    <a:ext uri="{A12FA001-AC4F-418D-AE19-62706E023703}">
                      <ahyp:hlinkClr val="tx"/>
                    </a:ext>
                  </a:extLst>
                </a:hlinkClick>
              </a:rPr>
              <a:t>Slidesgo</a:t>
            </a:r>
            <a:r>
              <a:rPr lang="en" sz="1100">
                <a:solidFill>
                  <a:schemeClr val="dk1"/>
                </a:solidFill>
                <a:latin typeface="Raleway Thin"/>
                <a:ea typeface="Raleway Thin"/>
                <a:cs typeface="Raleway Thin"/>
                <a:sym typeface="Raleway Thin"/>
              </a:rPr>
              <a:t>, including icons by </a:t>
            </a:r>
            <a:r>
              <a:rPr b="1" lang="en" sz="1100">
                <a:solidFill>
                  <a:schemeClr val="dk1"/>
                </a:solidFill>
                <a:uFill>
                  <a:noFill/>
                </a:uFill>
                <a:latin typeface="Raleway"/>
                <a:ea typeface="Raleway"/>
                <a:cs typeface="Raleway"/>
                <a:sym typeface="Raleway"/>
                <a:hlinkClick r:id="rId3">
                  <a:extLst>
                    <a:ext uri="{A12FA001-AC4F-418D-AE19-62706E023703}">
                      <ahyp:hlinkClr val="tx"/>
                    </a:ext>
                  </a:extLst>
                </a:hlinkClick>
              </a:rPr>
              <a:t>Flaticon</a:t>
            </a:r>
            <a:r>
              <a:rPr lang="en" sz="1100">
                <a:solidFill>
                  <a:schemeClr val="dk1"/>
                </a:solidFill>
                <a:latin typeface="Raleway Thin"/>
                <a:ea typeface="Raleway Thin"/>
                <a:cs typeface="Raleway Thin"/>
                <a:sym typeface="Raleway Thin"/>
              </a:rPr>
              <a:t>, infographics &amp; images by </a:t>
            </a:r>
            <a:r>
              <a:rPr b="1" lang="en" sz="1100">
                <a:solidFill>
                  <a:schemeClr val="dk1"/>
                </a:solidFill>
                <a:uFill>
                  <a:noFill/>
                </a:uFill>
                <a:latin typeface="Raleway"/>
                <a:ea typeface="Raleway"/>
                <a:cs typeface="Raleway"/>
                <a:sym typeface="Raleway"/>
                <a:hlinkClick r:id="rId4">
                  <a:extLst>
                    <a:ext uri="{A12FA001-AC4F-418D-AE19-62706E023703}">
                      <ahyp:hlinkClr val="tx"/>
                    </a:ext>
                  </a:extLst>
                </a:hlinkClick>
              </a:rPr>
              <a:t>Freepik</a:t>
            </a:r>
            <a:endParaRPr b="1" sz="1100">
              <a:solidFill>
                <a:schemeClr val="dk1"/>
              </a:solidFill>
              <a:latin typeface="Raleway"/>
              <a:ea typeface="Raleway"/>
              <a:cs typeface="Raleway"/>
              <a:sym typeface="Raleway"/>
            </a:endParaRPr>
          </a:p>
        </p:txBody>
      </p:sp>
      <p:sp>
        <p:nvSpPr>
          <p:cNvPr id="499" name="Google Shape;499;p29"/>
          <p:cNvSpPr/>
          <p:nvPr/>
        </p:nvSpPr>
        <p:spPr>
          <a:xfrm rot="10800000">
            <a:off x="1598025" y="3663938"/>
            <a:ext cx="1124500" cy="1296775"/>
          </a:xfrm>
          <a:custGeom>
            <a:rect b="b" l="l" r="r" t="t"/>
            <a:pathLst>
              <a:path extrusionOk="0" fill="none" h="51871" w="44980">
                <a:moveTo>
                  <a:pt x="0" y="1094"/>
                </a:moveTo>
                <a:lnTo>
                  <a:pt x="32885" y="33979"/>
                </a:lnTo>
                <a:lnTo>
                  <a:pt x="20997" y="45867"/>
                </a:lnTo>
                <a:lnTo>
                  <a:pt x="26970" y="51870"/>
                </a:lnTo>
                <a:lnTo>
                  <a:pt x="44980" y="34127"/>
                </a:lnTo>
                <a:lnTo>
                  <a:pt x="10972" y="0"/>
                </a:lnTo>
              </a:path>
            </a:pathLst>
          </a:custGeom>
          <a:noFill/>
          <a:ln cap="rnd" cmpd="sng" w="369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9"/>
          <p:cNvSpPr/>
          <p:nvPr/>
        </p:nvSpPr>
        <p:spPr>
          <a:xfrm rot="5400000">
            <a:off x="474013" y="1921488"/>
            <a:ext cx="705325" cy="702375"/>
          </a:xfrm>
          <a:custGeom>
            <a:rect b="b" l="l" r="r" t="t"/>
            <a:pathLst>
              <a:path extrusionOk="0" fill="none" h="28095" w="28213">
                <a:moveTo>
                  <a:pt x="1" y="1"/>
                </a:moveTo>
                <a:lnTo>
                  <a:pt x="28213" y="28095"/>
                </a:lnTo>
              </a:path>
            </a:pathLst>
          </a:custGeom>
          <a:noFill/>
          <a:ln cap="rnd" cmpd="sng" w="369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9"/>
          <p:cNvSpPr/>
          <p:nvPr/>
        </p:nvSpPr>
        <p:spPr>
          <a:xfrm rot="10800000">
            <a:off x="1108688" y="2625325"/>
            <a:ext cx="597400" cy="593700"/>
          </a:xfrm>
          <a:custGeom>
            <a:rect b="b" l="l" r="r" t="t"/>
            <a:pathLst>
              <a:path extrusionOk="0" fill="none" h="23748" w="23896">
                <a:moveTo>
                  <a:pt x="1" y="11830"/>
                </a:moveTo>
                <a:lnTo>
                  <a:pt x="11948" y="1"/>
                </a:lnTo>
                <a:lnTo>
                  <a:pt x="23895" y="11919"/>
                </a:lnTo>
                <a:lnTo>
                  <a:pt x="17863" y="17804"/>
                </a:lnTo>
                <a:lnTo>
                  <a:pt x="11889" y="11800"/>
                </a:lnTo>
                <a:lnTo>
                  <a:pt x="1" y="23748"/>
                </a:lnTo>
              </a:path>
            </a:pathLst>
          </a:custGeom>
          <a:noFill/>
          <a:ln cap="rnd" cmpd="sng" w="369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9"/>
          <p:cNvSpPr/>
          <p:nvPr/>
        </p:nvSpPr>
        <p:spPr>
          <a:xfrm rot="10800000">
            <a:off x="180900" y="182788"/>
            <a:ext cx="1045400" cy="998100"/>
          </a:xfrm>
          <a:custGeom>
            <a:rect b="b" l="l" r="r" t="t"/>
            <a:pathLst>
              <a:path extrusionOk="0" fill="none" h="39924" w="41816">
                <a:moveTo>
                  <a:pt x="41816" y="23806"/>
                </a:moveTo>
                <a:lnTo>
                  <a:pt x="17980" y="0"/>
                </a:lnTo>
                <a:lnTo>
                  <a:pt x="0" y="17744"/>
                </a:lnTo>
                <a:lnTo>
                  <a:pt x="6092" y="23806"/>
                </a:lnTo>
                <a:lnTo>
                  <a:pt x="18010" y="11918"/>
                </a:lnTo>
                <a:lnTo>
                  <a:pt x="29898" y="23806"/>
                </a:lnTo>
                <a:lnTo>
                  <a:pt x="13545" y="39923"/>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9"/>
          <p:cNvSpPr/>
          <p:nvPr/>
        </p:nvSpPr>
        <p:spPr>
          <a:xfrm rot="10800000">
            <a:off x="995625" y="182788"/>
            <a:ext cx="1124500" cy="1296775"/>
          </a:xfrm>
          <a:custGeom>
            <a:rect b="b" l="l" r="r" t="t"/>
            <a:pathLst>
              <a:path extrusionOk="0" fill="none" h="51871" w="44980">
                <a:moveTo>
                  <a:pt x="44980" y="50776"/>
                </a:moveTo>
                <a:lnTo>
                  <a:pt x="12066" y="17892"/>
                </a:lnTo>
                <a:lnTo>
                  <a:pt x="23984" y="6003"/>
                </a:lnTo>
                <a:lnTo>
                  <a:pt x="18010" y="0"/>
                </a:lnTo>
                <a:lnTo>
                  <a:pt x="0" y="17744"/>
                </a:lnTo>
                <a:lnTo>
                  <a:pt x="34009" y="51870"/>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9"/>
          <p:cNvSpPr/>
          <p:nvPr/>
        </p:nvSpPr>
        <p:spPr>
          <a:xfrm rot="10800000">
            <a:off x="181625" y="1181613"/>
            <a:ext cx="596650" cy="893100"/>
          </a:xfrm>
          <a:custGeom>
            <a:rect b="b" l="l" r="r" t="t"/>
            <a:pathLst>
              <a:path extrusionOk="0" fill="none" h="35724" w="23866">
                <a:moveTo>
                  <a:pt x="23865" y="35724"/>
                </a:moveTo>
                <a:lnTo>
                  <a:pt x="0" y="11859"/>
                </a:lnTo>
                <a:lnTo>
                  <a:pt x="6033" y="6004"/>
                </a:lnTo>
                <a:lnTo>
                  <a:pt x="11947" y="12007"/>
                </a:lnTo>
                <a:lnTo>
                  <a:pt x="23865" y="0"/>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p:nvPr/>
        </p:nvSpPr>
        <p:spPr>
          <a:xfrm rot="10800000">
            <a:off x="180900" y="882913"/>
            <a:ext cx="1340400" cy="895350"/>
          </a:xfrm>
          <a:custGeom>
            <a:rect b="b" l="l" r="r" t="t"/>
            <a:pathLst>
              <a:path extrusionOk="0" fill="none" h="35814" w="53616">
                <a:moveTo>
                  <a:pt x="53616" y="35813"/>
                </a:moveTo>
                <a:lnTo>
                  <a:pt x="29721" y="11948"/>
                </a:lnTo>
                <a:lnTo>
                  <a:pt x="6004" y="35813"/>
                </a:lnTo>
                <a:lnTo>
                  <a:pt x="31" y="29840"/>
                </a:lnTo>
                <a:lnTo>
                  <a:pt x="17863" y="11948"/>
                </a:lnTo>
                <a:lnTo>
                  <a:pt x="5945" y="1"/>
                </a:lnTo>
                <a:lnTo>
                  <a:pt x="1" y="6004"/>
                </a:lnTo>
                <a:lnTo>
                  <a:pt x="5945" y="11948"/>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9"/>
          <p:cNvSpPr/>
          <p:nvPr/>
        </p:nvSpPr>
        <p:spPr>
          <a:xfrm rot="10800000">
            <a:off x="180900" y="2919413"/>
            <a:ext cx="597375" cy="594425"/>
          </a:xfrm>
          <a:custGeom>
            <a:rect b="b" l="l" r="r" t="t"/>
            <a:pathLst>
              <a:path extrusionOk="0" fill="none" h="23777" w="23895">
                <a:moveTo>
                  <a:pt x="23895" y="11918"/>
                </a:moveTo>
                <a:lnTo>
                  <a:pt x="11947" y="23777"/>
                </a:lnTo>
                <a:lnTo>
                  <a:pt x="0" y="11830"/>
                </a:lnTo>
                <a:lnTo>
                  <a:pt x="6033" y="5974"/>
                </a:lnTo>
                <a:lnTo>
                  <a:pt x="12007" y="11978"/>
                </a:lnTo>
                <a:lnTo>
                  <a:pt x="23895" y="1"/>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9"/>
          <p:cNvSpPr/>
          <p:nvPr/>
        </p:nvSpPr>
        <p:spPr>
          <a:xfrm rot="10800000">
            <a:off x="181625" y="2074688"/>
            <a:ext cx="296500" cy="297225"/>
          </a:xfrm>
          <a:custGeom>
            <a:rect b="b" l="l" r="r" t="t"/>
            <a:pathLst>
              <a:path extrusionOk="0" fill="none" h="11889" w="11860">
                <a:moveTo>
                  <a:pt x="1" y="11888"/>
                </a:moveTo>
                <a:lnTo>
                  <a:pt x="11859" y="0"/>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9"/>
          <p:cNvSpPr/>
          <p:nvPr/>
        </p:nvSpPr>
        <p:spPr>
          <a:xfrm rot="10800000">
            <a:off x="181625" y="3364463"/>
            <a:ext cx="892375" cy="1042450"/>
          </a:xfrm>
          <a:custGeom>
            <a:rect b="b" l="l" r="r" t="t"/>
            <a:pathLst>
              <a:path extrusionOk="0" fill="none" h="41698" w="35695">
                <a:moveTo>
                  <a:pt x="35694" y="23806"/>
                </a:moveTo>
                <a:lnTo>
                  <a:pt x="23776" y="35694"/>
                </a:lnTo>
                <a:lnTo>
                  <a:pt x="17832" y="29750"/>
                </a:lnTo>
                <a:lnTo>
                  <a:pt x="5944" y="41697"/>
                </a:lnTo>
                <a:lnTo>
                  <a:pt x="0" y="35724"/>
                </a:lnTo>
                <a:lnTo>
                  <a:pt x="35694" y="0"/>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9"/>
          <p:cNvSpPr/>
          <p:nvPr/>
        </p:nvSpPr>
        <p:spPr>
          <a:xfrm rot="10800000">
            <a:off x="181625" y="3364463"/>
            <a:ext cx="1489000" cy="1340400"/>
          </a:xfrm>
          <a:custGeom>
            <a:rect b="b" l="l" r="r" t="t"/>
            <a:pathLst>
              <a:path extrusionOk="0" fill="none" h="53616" w="59560">
                <a:moveTo>
                  <a:pt x="17921" y="53615"/>
                </a:moveTo>
                <a:lnTo>
                  <a:pt x="0" y="35665"/>
                </a:lnTo>
                <a:lnTo>
                  <a:pt x="6004" y="29780"/>
                </a:lnTo>
                <a:lnTo>
                  <a:pt x="17921" y="41698"/>
                </a:lnTo>
                <a:lnTo>
                  <a:pt x="59559" y="1"/>
                </a:lnTo>
              </a:path>
            </a:pathLst>
          </a:custGeom>
          <a:gradFill>
            <a:gsLst>
              <a:gs pos="0">
                <a:srgbClr val="FF449B"/>
              </a:gs>
              <a:gs pos="100000">
                <a:srgbClr val="BA075A"/>
              </a:gs>
            </a:gsLst>
            <a:lin ang="5400012" scaled="0"/>
          </a:grad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9"/>
          <p:cNvSpPr/>
          <p:nvPr/>
        </p:nvSpPr>
        <p:spPr>
          <a:xfrm rot="10800000">
            <a:off x="926125" y="3960338"/>
            <a:ext cx="890150" cy="859125"/>
          </a:xfrm>
          <a:custGeom>
            <a:rect b="b" l="l" r="r" t="t"/>
            <a:pathLst>
              <a:path extrusionOk="0" fill="none" h="34365" w="35606">
                <a:moveTo>
                  <a:pt x="35606" y="22417"/>
                </a:moveTo>
                <a:lnTo>
                  <a:pt x="23747" y="34364"/>
                </a:lnTo>
                <a:lnTo>
                  <a:pt x="1" y="10617"/>
                </a:lnTo>
                <a:lnTo>
                  <a:pt x="10292" y="1"/>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9"/>
          <p:cNvSpPr/>
          <p:nvPr/>
        </p:nvSpPr>
        <p:spPr>
          <a:xfrm rot="10800000">
            <a:off x="367200" y="4257563"/>
            <a:ext cx="1154825" cy="561900"/>
          </a:xfrm>
          <a:custGeom>
            <a:rect b="b" l="l" r="r" t="t"/>
            <a:pathLst>
              <a:path extrusionOk="0" fill="none" h="22476" w="46193">
                <a:moveTo>
                  <a:pt x="0" y="10617"/>
                </a:moveTo>
                <a:lnTo>
                  <a:pt x="11977" y="22476"/>
                </a:lnTo>
                <a:lnTo>
                  <a:pt x="23836" y="10351"/>
                </a:lnTo>
                <a:lnTo>
                  <a:pt x="29750" y="16384"/>
                </a:lnTo>
                <a:lnTo>
                  <a:pt x="46192" y="1"/>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p:nvPr/>
        </p:nvSpPr>
        <p:spPr>
          <a:xfrm rot="5400000">
            <a:off x="1160125" y="1442438"/>
            <a:ext cx="1124500" cy="1296775"/>
          </a:xfrm>
          <a:custGeom>
            <a:rect b="b" l="l" r="r" t="t"/>
            <a:pathLst>
              <a:path extrusionOk="0" fill="none" h="51871" w="44980">
                <a:moveTo>
                  <a:pt x="44980" y="50776"/>
                </a:moveTo>
                <a:lnTo>
                  <a:pt x="12066" y="17892"/>
                </a:lnTo>
                <a:lnTo>
                  <a:pt x="23984" y="6003"/>
                </a:lnTo>
                <a:lnTo>
                  <a:pt x="18010" y="0"/>
                </a:lnTo>
                <a:lnTo>
                  <a:pt x="0" y="17744"/>
                </a:lnTo>
                <a:lnTo>
                  <a:pt x="34009" y="51870"/>
                </a:lnTo>
              </a:path>
            </a:pathLst>
          </a:custGeom>
          <a:noFill/>
          <a:ln cap="rnd" cmpd="sng" w="369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rot="5400000">
            <a:off x="678425" y="2766725"/>
            <a:ext cx="296500" cy="297225"/>
          </a:xfrm>
          <a:custGeom>
            <a:rect b="b" l="l" r="r" t="t"/>
            <a:pathLst>
              <a:path extrusionOk="0" fill="none" h="11889" w="11860">
                <a:moveTo>
                  <a:pt x="1" y="11888"/>
                </a:moveTo>
                <a:lnTo>
                  <a:pt x="11859" y="0"/>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flipH="1" rot="10800000">
            <a:off x="6453800" y="3663925"/>
            <a:ext cx="1124500" cy="1296775"/>
          </a:xfrm>
          <a:custGeom>
            <a:rect b="b" l="l" r="r" t="t"/>
            <a:pathLst>
              <a:path extrusionOk="0" fill="none" h="51871" w="44980">
                <a:moveTo>
                  <a:pt x="0" y="1094"/>
                </a:moveTo>
                <a:lnTo>
                  <a:pt x="32885" y="33979"/>
                </a:lnTo>
                <a:lnTo>
                  <a:pt x="20997" y="45867"/>
                </a:lnTo>
                <a:lnTo>
                  <a:pt x="26970" y="51870"/>
                </a:lnTo>
                <a:lnTo>
                  <a:pt x="44980" y="34127"/>
                </a:lnTo>
                <a:lnTo>
                  <a:pt x="10972" y="0"/>
                </a:lnTo>
              </a:path>
            </a:pathLst>
          </a:custGeom>
          <a:noFill/>
          <a:ln cap="rnd" cmpd="sng" w="369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p:nvPr/>
        </p:nvSpPr>
        <p:spPr>
          <a:xfrm flipH="1" rot="-5400000">
            <a:off x="7996988" y="1921475"/>
            <a:ext cx="705325" cy="702375"/>
          </a:xfrm>
          <a:custGeom>
            <a:rect b="b" l="l" r="r" t="t"/>
            <a:pathLst>
              <a:path extrusionOk="0" fill="none" h="28095" w="28213">
                <a:moveTo>
                  <a:pt x="1" y="1"/>
                </a:moveTo>
                <a:lnTo>
                  <a:pt x="28213" y="28095"/>
                </a:lnTo>
              </a:path>
            </a:pathLst>
          </a:custGeom>
          <a:noFill/>
          <a:ln cap="rnd" cmpd="sng" w="369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9"/>
          <p:cNvSpPr/>
          <p:nvPr/>
        </p:nvSpPr>
        <p:spPr>
          <a:xfrm flipH="1" rot="10800000">
            <a:off x="7470238" y="2625313"/>
            <a:ext cx="597400" cy="593700"/>
          </a:xfrm>
          <a:custGeom>
            <a:rect b="b" l="l" r="r" t="t"/>
            <a:pathLst>
              <a:path extrusionOk="0" fill="none" h="23748" w="23896">
                <a:moveTo>
                  <a:pt x="1" y="11830"/>
                </a:moveTo>
                <a:lnTo>
                  <a:pt x="11948" y="1"/>
                </a:lnTo>
                <a:lnTo>
                  <a:pt x="23895" y="11919"/>
                </a:lnTo>
                <a:lnTo>
                  <a:pt x="17863" y="17804"/>
                </a:lnTo>
                <a:lnTo>
                  <a:pt x="11889" y="11800"/>
                </a:lnTo>
                <a:lnTo>
                  <a:pt x="1" y="23748"/>
                </a:lnTo>
              </a:path>
            </a:pathLst>
          </a:custGeom>
          <a:noFill/>
          <a:ln cap="rnd" cmpd="sng" w="369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9"/>
          <p:cNvSpPr/>
          <p:nvPr/>
        </p:nvSpPr>
        <p:spPr>
          <a:xfrm flipH="1" rot="10800000">
            <a:off x="7950025" y="182775"/>
            <a:ext cx="1045400" cy="998100"/>
          </a:xfrm>
          <a:custGeom>
            <a:rect b="b" l="l" r="r" t="t"/>
            <a:pathLst>
              <a:path extrusionOk="0" fill="none" h="39924" w="41816">
                <a:moveTo>
                  <a:pt x="41816" y="23806"/>
                </a:moveTo>
                <a:lnTo>
                  <a:pt x="17980" y="0"/>
                </a:lnTo>
                <a:lnTo>
                  <a:pt x="0" y="17744"/>
                </a:lnTo>
                <a:lnTo>
                  <a:pt x="6092" y="23806"/>
                </a:lnTo>
                <a:lnTo>
                  <a:pt x="18010" y="11918"/>
                </a:lnTo>
                <a:lnTo>
                  <a:pt x="29898" y="23806"/>
                </a:lnTo>
                <a:lnTo>
                  <a:pt x="13545" y="39923"/>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9"/>
          <p:cNvSpPr/>
          <p:nvPr/>
        </p:nvSpPr>
        <p:spPr>
          <a:xfrm flipH="1" rot="10800000">
            <a:off x="7056200" y="182775"/>
            <a:ext cx="1124500" cy="1296775"/>
          </a:xfrm>
          <a:custGeom>
            <a:rect b="b" l="l" r="r" t="t"/>
            <a:pathLst>
              <a:path extrusionOk="0" fill="none" h="51871" w="44980">
                <a:moveTo>
                  <a:pt x="44980" y="50776"/>
                </a:moveTo>
                <a:lnTo>
                  <a:pt x="12066" y="17892"/>
                </a:lnTo>
                <a:lnTo>
                  <a:pt x="23984" y="6003"/>
                </a:lnTo>
                <a:lnTo>
                  <a:pt x="18010" y="0"/>
                </a:lnTo>
                <a:lnTo>
                  <a:pt x="0" y="17744"/>
                </a:lnTo>
                <a:lnTo>
                  <a:pt x="34009" y="51870"/>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9"/>
          <p:cNvSpPr/>
          <p:nvPr/>
        </p:nvSpPr>
        <p:spPr>
          <a:xfrm flipH="1" rot="10800000">
            <a:off x="8398050" y="1181600"/>
            <a:ext cx="596650" cy="893100"/>
          </a:xfrm>
          <a:custGeom>
            <a:rect b="b" l="l" r="r" t="t"/>
            <a:pathLst>
              <a:path extrusionOk="0" fill="none" h="35724" w="23866">
                <a:moveTo>
                  <a:pt x="23865" y="35724"/>
                </a:moveTo>
                <a:lnTo>
                  <a:pt x="0" y="11859"/>
                </a:lnTo>
                <a:lnTo>
                  <a:pt x="6033" y="6004"/>
                </a:lnTo>
                <a:lnTo>
                  <a:pt x="11947" y="12007"/>
                </a:lnTo>
                <a:lnTo>
                  <a:pt x="23865" y="0"/>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flipH="1" rot="10800000">
            <a:off x="7655025" y="882900"/>
            <a:ext cx="1340400" cy="895350"/>
          </a:xfrm>
          <a:custGeom>
            <a:rect b="b" l="l" r="r" t="t"/>
            <a:pathLst>
              <a:path extrusionOk="0" fill="none" h="35814" w="53616">
                <a:moveTo>
                  <a:pt x="53616" y="35813"/>
                </a:moveTo>
                <a:lnTo>
                  <a:pt x="29721" y="11948"/>
                </a:lnTo>
                <a:lnTo>
                  <a:pt x="6004" y="35813"/>
                </a:lnTo>
                <a:lnTo>
                  <a:pt x="31" y="29840"/>
                </a:lnTo>
                <a:lnTo>
                  <a:pt x="17863" y="11948"/>
                </a:lnTo>
                <a:lnTo>
                  <a:pt x="5945" y="1"/>
                </a:lnTo>
                <a:lnTo>
                  <a:pt x="1" y="6004"/>
                </a:lnTo>
                <a:lnTo>
                  <a:pt x="5945" y="11948"/>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flipH="1" rot="10800000">
            <a:off x="8398050" y="2919400"/>
            <a:ext cx="597375" cy="594425"/>
          </a:xfrm>
          <a:custGeom>
            <a:rect b="b" l="l" r="r" t="t"/>
            <a:pathLst>
              <a:path extrusionOk="0" fill="none" h="23777" w="23895">
                <a:moveTo>
                  <a:pt x="23895" y="11918"/>
                </a:moveTo>
                <a:lnTo>
                  <a:pt x="11947" y="23777"/>
                </a:lnTo>
                <a:lnTo>
                  <a:pt x="0" y="11830"/>
                </a:lnTo>
                <a:lnTo>
                  <a:pt x="6033" y="5974"/>
                </a:lnTo>
                <a:lnTo>
                  <a:pt x="12007" y="11978"/>
                </a:lnTo>
                <a:lnTo>
                  <a:pt x="23895" y="1"/>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p:nvPr/>
        </p:nvSpPr>
        <p:spPr>
          <a:xfrm flipH="1" rot="10800000">
            <a:off x="8698200" y="2074675"/>
            <a:ext cx="296500" cy="297225"/>
          </a:xfrm>
          <a:custGeom>
            <a:rect b="b" l="l" r="r" t="t"/>
            <a:pathLst>
              <a:path extrusionOk="0" fill="none" h="11889" w="11860">
                <a:moveTo>
                  <a:pt x="1" y="11888"/>
                </a:moveTo>
                <a:lnTo>
                  <a:pt x="11859" y="0"/>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9"/>
          <p:cNvSpPr/>
          <p:nvPr/>
        </p:nvSpPr>
        <p:spPr>
          <a:xfrm flipH="1" rot="10800000">
            <a:off x="8102325" y="3364450"/>
            <a:ext cx="892375" cy="1042450"/>
          </a:xfrm>
          <a:custGeom>
            <a:rect b="b" l="l" r="r" t="t"/>
            <a:pathLst>
              <a:path extrusionOk="0" fill="none" h="41698" w="35695">
                <a:moveTo>
                  <a:pt x="35694" y="23806"/>
                </a:moveTo>
                <a:lnTo>
                  <a:pt x="23776" y="35694"/>
                </a:lnTo>
                <a:lnTo>
                  <a:pt x="17832" y="29750"/>
                </a:lnTo>
                <a:lnTo>
                  <a:pt x="5944" y="41697"/>
                </a:lnTo>
                <a:lnTo>
                  <a:pt x="0" y="35724"/>
                </a:lnTo>
                <a:lnTo>
                  <a:pt x="35694" y="0"/>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9"/>
          <p:cNvSpPr/>
          <p:nvPr/>
        </p:nvSpPr>
        <p:spPr>
          <a:xfrm flipH="1" rot="10800000">
            <a:off x="7505700" y="3364450"/>
            <a:ext cx="1489000" cy="1340400"/>
          </a:xfrm>
          <a:custGeom>
            <a:rect b="b" l="l" r="r" t="t"/>
            <a:pathLst>
              <a:path extrusionOk="0" fill="none" h="53616" w="59560">
                <a:moveTo>
                  <a:pt x="17921" y="53615"/>
                </a:moveTo>
                <a:lnTo>
                  <a:pt x="0" y="35665"/>
                </a:lnTo>
                <a:lnTo>
                  <a:pt x="6004" y="29780"/>
                </a:lnTo>
                <a:lnTo>
                  <a:pt x="17921" y="41698"/>
                </a:lnTo>
                <a:lnTo>
                  <a:pt x="59559" y="1"/>
                </a:lnTo>
              </a:path>
            </a:pathLst>
          </a:custGeom>
          <a:gradFill>
            <a:gsLst>
              <a:gs pos="0">
                <a:srgbClr val="FF449B"/>
              </a:gs>
              <a:gs pos="100000">
                <a:srgbClr val="BA075A"/>
              </a:gs>
            </a:gsLst>
            <a:lin ang="5400012" scaled="0"/>
          </a:grad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9"/>
          <p:cNvSpPr/>
          <p:nvPr/>
        </p:nvSpPr>
        <p:spPr>
          <a:xfrm flipH="1" rot="10800000">
            <a:off x="7360050" y="3960325"/>
            <a:ext cx="890150" cy="859125"/>
          </a:xfrm>
          <a:custGeom>
            <a:rect b="b" l="l" r="r" t="t"/>
            <a:pathLst>
              <a:path extrusionOk="0" fill="none" h="34365" w="35606">
                <a:moveTo>
                  <a:pt x="35606" y="22417"/>
                </a:moveTo>
                <a:lnTo>
                  <a:pt x="23747" y="34364"/>
                </a:lnTo>
                <a:lnTo>
                  <a:pt x="1" y="10617"/>
                </a:lnTo>
                <a:lnTo>
                  <a:pt x="10292" y="1"/>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9"/>
          <p:cNvSpPr/>
          <p:nvPr/>
        </p:nvSpPr>
        <p:spPr>
          <a:xfrm flipH="1" rot="10800000">
            <a:off x="7654300" y="4257550"/>
            <a:ext cx="1154825" cy="561900"/>
          </a:xfrm>
          <a:custGeom>
            <a:rect b="b" l="l" r="r" t="t"/>
            <a:pathLst>
              <a:path extrusionOk="0" fill="none" h="22476" w="46193">
                <a:moveTo>
                  <a:pt x="0" y="10617"/>
                </a:moveTo>
                <a:lnTo>
                  <a:pt x="11977" y="22476"/>
                </a:lnTo>
                <a:lnTo>
                  <a:pt x="23836" y="10351"/>
                </a:lnTo>
                <a:lnTo>
                  <a:pt x="29750" y="16384"/>
                </a:lnTo>
                <a:lnTo>
                  <a:pt x="46192" y="1"/>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9"/>
          <p:cNvSpPr/>
          <p:nvPr/>
        </p:nvSpPr>
        <p:spPr>
          <a:xfrm flipH="1" rot="-5400000">
            <a:off x="6891700" y="1442425"/>
            <a:ext cx="1124500" cy="1296775"/>
          </a:xfrm>
          <a:custGeom>
            <a:rect b="b" l="l" r="r" t="t"/>
            <a:pathLst>
              <a:path extrusionOk="0" fill="none" h="51871" w="44980">
                <a:moveTo>
                  <a:pt x="44980" y="50776"/>
                </a:moveTo>
                <a:lnTo>
                  <a:pt x="12066" y="17892"/>
                </a:lnTo>
                <a:lnTo>
                  <a:pt x="23984" y="6003"/>
                </a:lnTo>
                <a:lnTo>
                  <a:pt x="18010" y="0"/>
                </a:lnTo>
                <a:lnTo>
                  <a:pt x="0" y="17744"/>
                </a:lnTo>
                <a:lnTo>
                  <a:pt x="34009" y="51870"/>
                </a:lnTo>
              </a:path>
            </a:pathLst>
          </a:custGeom>
          <a:noFill/>
          <a:ln cap="rnd" cmpd="sng" w="369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9"/>
          <p:cNvSpPr/>
          <p:nvPr/>
        </p:nvSpPr>
        <p:spPr>
          <a:xfrm flipH="1" rot="-5400000">
            <a:off x="8201400" y="2766713"/>
            <a:ext cx="296500" cy="297225"/>
          </a:xfrm>
          <a:custGeom>
            <a:rect b="b" l="l" r="r" t="t"/>
            <a:pathLst>
              <a:path extrusionOk="0" fill="none" h="11889" w="11860">
                <a:moveTo>
                  <a:pt x="1" y="11888"/>
                </a:moveTo>
                <a:lnTo>
                  <a:pt x="11859" y="0"/>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9">
    <p:spTree>
      <p:nvGrpSpPr>
        <p:cNvPr id="529" name="Shape 529"/>
        <p:cNvGrpSpPr/>
        <p:nvPr/>
      </p:nvGrpSpPr>
      <p:grpSpPr>
        <a:xfrm>
          <a:off x="0" y="0"/>
          <a:ext cx="0" cy="0"/>
          <a:chOff x="0" y="0"/>
          <a:chExt cx="0" cy="0"/>
        </a:xfrm>
      </p:grpSpPr>
      <p:sp>
        <p:nvSpPr>
          <p:cNvPr id="530" name="Google Shape;530;p30"/>
          <p:cNvSpPr txBox="1"/>
          <p:nvPr>
            <p:ph type="title"/>
          </p:nvPr>
        </p:nvSpPr>
        <p:spPr>
          <a:xfrm>
            <a:off x="540000" y="356775"/>
            <a:ext cx="8064000" cy="4668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531" name="Google Shape;531;p30"/>
          <p:cNvSpPr txBox="1"/>
          <p:nvPr>
            <p:ph idx="1" type="subTitle"/>
          </p:nvPr>
        </p:nvSpPr>
        <p:spPr>
          <a:xfrm>
            <a:off x="1822725" y="1770138"/>
            <a:ext cx="23160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100"/>
              <a:buFont typeface="Ubuntu"/>
              <a:buNone/>
              <a:defRPr b="1" sz="1800">
                <a:latin typeface="Ubuntu"/>
                <a:ea typeface="Ubuntu"/>
                <a:cs typeface="Ubuntu"/>
                <a:sym typeface="Ubuntu"/>
              </a:defRPr>
            </a:lvl1pPr>
            <a:lvl2pPr lvl="1" rtl="0" algn="ctr">
              <a:spcBef>
                <a:spcPts val="1600"/>
              </a:spcBef>
              <a:spcAft>
                <a:spcPts val="0"/>
              </a:spcAft>
              <a:buSzPts val="2100"/>
              <a:buFont typeface="Ubuntu"/>
              <a:buNone/>
              <a:defRPr b="1" sz="2100">
                <a:latin typeface="Ubuntu"/>
                <a:ea typeface="Ubuntu"/>
                <a:cs typeface="Ubuntu"/>
                <a:sym typeface="Ubuntu"/>
              </a:defRPr>
            </a:lvl2pPr>
            <a:lvl3pPr lvl="2" rtl="0" algn="ctr">
              <a:spcBef>
                <a:spcPts val="1600"/>
              </a:spcBef>
              <a:spcAft>
                <a:spcPts val="0"/>
              </a:spcAft>
              <a:buSzPts val="2100"/>
              <a:buFont typeface="Ubuntu"/>
              <a:buNone/>
              <a:defRPr b="1" sz="2100">
                <a:latin typeface="Ubuntu"/>
                <a:ea typeface="Ubuntu"/>
                <a:cs typeface="Ubuntu"/>
                <a:sym typeface="Ubuntu"/>
              </a:defRPr>
            </a:lvl3pPr>
            <a:lvl4pPr lvl="3" rtl="0" algn="ctr">
              <a:spcBef>
                <a:spcPts val="1600"/>
              </a:spcBef>
              <a:spcAft>
                <a:spcPts val="0"/>
              </a:spcAft>
              <a:buSzPts val="2100"/>
              <a:buFont typeface="Ubuntu"/>
              <a:buNone/>
              <a:defRPr b="1" sz="2100">
                <a:latin typeface="Ubuntu"/>
                <a:ea typeface="Ubuntu"/>
                <a:cs typeface="Ubuntu"/>
                <a:sym typeface="Ubuntu"/>
              </a:defRPr>
            </a:lvl4pPr>
            <a:lvl5pPr lvl="4" rtl="0" algn="ctr">
              <a:spcBef>
                <a:spcPts val="1600"/>
              </a:spcBef>
              <a:spcAft>
                <a:spcPts val="0"/>
              </a:spcAft>
              <a:buSzPts val="2100"/>
              <a:buFont typeface="Ubuntu"/>
              <a:buNone/>
              <a:defRPr b="1" sz="2100">
                <a:latin typeface="Ubuntu"/>
                <a:ea typeface="Ubuntu"/>
                <a:cs typeface="Ubuntu"/>
                <a:sym typeface="Ubuntu"/>
              </a:defRPr>
            </a:lvl5pPr>
            <a:lvl6pPr lvl="5" rtl="0" algn="ctr">
              <a:spcBef>
                <a:spcPts val="1600"/>
              </a:spcBef>
              <a:spcAft>
                <a:spcPts val="0"/>
              </a:spcAft>
              <a:buSzPts val="2100"/>
              <a:buFont typeface="Ubuntu"/>
              <a:buNone/>
              <a:defRPr b="1" sz="2100">
                <a:latin typeface="Ubuntu"/>
                <a:ea typeface="Ubuntu"/>
                <a:cs typeface="Ubuntu"/>
                <a:sym typeface="Ubuntu"/>
              </a:defRPr>
            </a:lvl6pPr>
            <a:lvl7pPr lvl="6" rtl="0" algn="ctr">
              <a:spcBef>
                <a:spcPts val="1600"/>
              </a:spcBef>
              <a:spcAft>
                <a:spcPts val="0"/>
              </a:spcAft>
              <a:buSzPts val="2100"/>
              <a:buFont typeface="Ubuntu"/>
              <a:buNone/>
              <a:defRPr b="1" sz="2100">
                <a:latin typeface="Ubuntu"/>
                <a:ea typeface="Ubuntu"/>
                <a:cs typeface="Ubuntu"/>
                <a:sym typeface="Ubuntu"/>
              </a:defRPr>
            </a:lvl7pPr>
            <a:lvl8pPr lvl="7" rtl="0" algn="ctr">
              <a:spcBef>
                <a:spcPts val="1600"/>
              </a:spcBef>
              <a:spcAft>
                <a:spcPts val="0"/>
              </a:spcAft>
              <a:buSzPts val="2100"/>
              <a:buFont typeface="Ubuntu"/>
              <a:buNone/>
              <a:defRPr b="1" sz="2100">
                <a:latin typeface="Ubuntu"/>
                <a:ea typeface="Ubuntu"/>
                <a:cs typeface="Ubuntu"/>
                <a:sym typeface="Ubuntu"/>
              </a:defRPr>
            </a:lvl8pPr>
            <a:lvl9pPr lvl="8" rtl="0" algn="ctr">
              <a:spcBef>
                <a:spcPts val="1600"/>
              </a:spcBef>
              <a:spcAft>
                <a:spcPts val="1600"/>
              </a:spcAft>
              <a:buSzPts val="2100"/>
              <a:buFont typeface="Ubuntu"/>
              <a:buNone/>
              <a:defRPr b="1" sz="2100">
                <a:latin typeface="Ubuntu"/>
                <a:ea typeface="Ubuntu"/>
                <a:cs typeface="Ubuntu"/>
                <a:sym typeface="Ubuntu"/>
              </a:defRPr>
            </a:lvl9pPr>
          </a:lstStyle>
          <a:p/>
        </p:txBody>
      </p:sp>
      <p:sp>
        <p:nvSpPr>
          <p:cNvPr id="532" name="Google Shape;532;p30"/>
          <p:cNvSpPr txBox="1"/>
          <p:nvPr>
            <p:ph idx="2" type="subTitle"/>
          </p:nvPr>
        </p:nvSpPr>
        <p:spPr>
          <a:xfrm>
            <a:off x="1709850" y="2127150"/>
            <a:ext cx="4828200" cy="12462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Clr>
                <a:schemeClr val="accent1"/>
              </a:buClr>
              <a:buSzPts val="1200"/>
              <a:buChar char="●"/>
              <a:defRPr sz="1200">
                <a:solidFill>
                  <a:schemeClr val="dk1"/>
                </a:solidFill>
              </a:defRPr>
            </a:lvl1pPr>
            <a:lvl2pPr lvl="1" rtl="0" algn="ctr">
              <a:spcBef>
                <a:spcPts val="0"/>
              </a:spcBef>
              <a:spcAft>
                <a:spcPts val="0"/>
              </a:spcAft>
              <a:buClr>
                <a:schemeClr val="accent1"/>
              </a:buClr>
              <a:buSzPts val="1200"/>
              <a:buChar char="○"/>
              <a:defRPr>
                <a:solidFill>
                  <a:schemeClr val="accent4"/>
                </a:solidFill>
              </a:defRPr>
            </a:lvl2pPr>
            <a:lvl3pPr lvl="2" rtl="0" algn="ctr">
              <a:spcBef>
                <a:spcPts val="1600"/>
              </a:spcBef>
              <a:spcAft>
                <a:spcPts val="0"/>
              </a:spcAft>
              <a:buClr>
                <a:schemeClr val="accent1"/>
              </a:buClr>
              <a:buSzPts val="1200"/>
              <a:buChar char="■"/>
              <a:defRPr>
                <a:solidFill>
                  <a:schemeClr val="accent4"/>
                </a:solidFill>
              </a:defRPr>
            </a:lvl3pPr>
            <a:lvl4pPr lvl="3" rtl="0" algn="ctr">
              <a:spcBef>
                <a:spcPts val="1600"/>
              </a:spcBef>
              <a:spcAft>
                <a:spcPts val="0"/>
              </a:spcAft>
              <a:buClr>
                <a:schemeClr val="accent1"/>
              </a:buClr>
              <a:buSzPts val="1200"/>
              <a:buChar char="●"/>
              <a:defRPr>
                <a:solidFill>
                  <a:schemeClr val="accent4"/>
                </a:solidFill>
              </a:defRPr>
            </a:lvl4pPr>
            <a:lvl5pPr lvl="4" rtl="0" algn="ctr">
              <a:spcBef>
                <a:spcPts val="1600"/>
              </a:spcBef>
              <a:spcAft>
                <a:spcPts val="0"/>
              </a:spcAft>
              <a:buClr>
                <a:schemeClr val="accent1"/>
              </a:buClr>
              <a:buSzPts val="1200"/>
              <a:buChar char="○"/>
              <a:defRPr>
                <a:solidFill>
                  <a:schemeClr val="accent4"/>
                </a:solidFill>
              </a:defRPr>
            </a:lvl5pPr>
            <a:lvl6pPr lvl="5" rtl="0" algn="ctr">
              <a:spcBef>
                <a:spcPts val="1600"/>
              </a:spcBef>
              <a:spcAft>
                <a:spcPts val="0"/>
              </a:spcAft>
              <a:buClr>
                <a:schemeClr val="accent1"/>
              </a:buClr>
              <a:buSzPts val="1200"/>
              <a:buChar char="■"/>
              <a:defRPr>
                <a:solidFill>
                  <a:schemeClr val="accent4"/>
                </a:solidFill>
              </a:defRPr>
            </a:lvl6pPr>
            <a:lvl7pPr lvl="6" rtl="0" algn="ctr">
              <a:spcBef>
                <a:spcPts val="1600"/>
              </a:spcBef>
              <a:spcAft>
                <a:spcPts val="0"/>
              </a:spcAft>
              <a:buClr>
                <a:schemeClr val="accent1"/>
              </a:buClr>
              <a:buSzPts val="1200"/>
              <a:buChar char="●"/>
              <a:defRPr>
                <a:solidFill>
                  <a:schemeClr val="accent4"/>
                </a:solidFill>
              </a:defRPr>
            </a:lvl7pPr>
            <a:lvl8pPr lvl="7" rtl="0" algn="ctr">
              <a:spcBef>
                <a:spcPts val="1600"/>
              </a:spcBef>
              <a:spcAft>
                <a:spcPts val="0"/>
              </a:spcAft>
              <a:buClr>
                <a:schemeClr val="accent1"/>
              </a:buClr>
              <a:buSzPts val="1200"/>
              <a:buChar char="○"/>
              <a:defRPr>
                <a:solidFill>
                  <a:schemeClr val="accent4"/>
                </a:solidFill>
              </a:defRPr>
            </a:lvl8pPr>
            <a:lvl9pPr lvl="8" rtl="0" algn="ctr">
              <a:spcBef>
                <a:spcPts val="1600"/>
              </a:spcBef>
              <a:spcAft>
                <a:spcPts val="1600"/>
              </a:spcAft>
              <a:buClr>
                <a:schemeClr val="accent1"/>
              </a:buClr>
              <a:buSzPts val="1200"/>
              <a:buChar char="■"/>
              <a:defRPr>
                <a:solidFill>
                  <a:schemeClr val="accent4"/>
                </a:solidFill>
              </a:defRPr>
            </a:lvl9pPr>
          </a:lstStyle>
          <a:p/>
        </p:txBody>
      </p:sp>
      <p:sp>
        <p:nvSpPr>
          <p:cNvPr id="533" name="Google Shape;533;p30"/>
          <p:cNvSpPr/>
          <p:nvPr/>
        </p:nvSpPr>
        <p:spPr>
          <a:xfrm flipH="1" rot="10800000">
            <a:off x="6300825" y="3735025"/>
            <a:ext cx="1124500" cy="1296775"/>
          </a:xfrm>
          <a:custGeom>
            <a:rect b="b" l="l" r="r" t="t"/>
            <a:pathLst>
              <a:path extrusionOk="0" fill="none" h="51871" w="44980">
                <a:moveTo>
                  <a:pt x="0" y="1094"/>
                </a:moveTo>
                <a:lnTo>
                  <a:pt x="32885" y="33979"/>
                </a:lnTo>
                <a:lnTo>
                  <a:pt x="20997" y="45867"/>
                </a:lnTo>
                <a:lnTo>
                  <a:pt x="26970" y="51870"/>
                </a:lnTo>
                <a:lnTo>
                  <a:pt x="44980" y="34127"/>
                </a:lnTo>
                <a:lnTo>
                  <a:pt x="10972" y="0"/>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0"/>
          <p:cNvSpPr/>
          <p:nvPr/>
        </p:nvSpPr>
        <p:spPr>
          <a:xfrm flipH="1" rot="10800000">
            <a:off x="6115250" y="4180100"/>
            <a:ext cx="705325" cy="702375"/>
          </a:xfrm>
          <a:custGeom>
            <a:rect b="b" l="l" r="r" t="t"/>
            <a:pathLst>
              <a:path extrusionOk="0" fill="none" h="28095" w="28213">
                <a:moveTo>
                  <a:pt x="1" y="1"/>
                </a:moveTo>
                <a:lnTo>
                  <a:pt x="28213" y="28095"/>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0"/>
          <p:cNvSpPr/>
          <p:nvPr/>
        </p:nvSpPr>
        <p:spPr>
          <a:xfrm flipH="1" rot="10800000">
            <a:off x="6465675" y="160050"/>
            <a:ext cx="597400" cy="593700"/>
          </a:xfrm>
          <a:custGeom>
            <a:rect b="b" l="l" r="r" t="t"/>
            <a:pathLst>
              <a:path extrusionOk="0" fill="none" h="23748" w="23896">
                <a:moveTo>
                  <a:pt x="1" y="11830"/>
                </a:moveTo>
                <a:lnTo>
                  <a:pt x="11948" y="1"/>
                </a:lnTo>
                <a:lnTo>
                  <a:pt x="23895" y="11919"/>
                </a:lnTo>
                <a:lnTo>
                  <a:pt x="17863" y="17804"/>
                </a:lnTo>
                <a:lnTo>
                  <a:pt x="11889" y="11800"/>
                </a:lnTo>
                <a:lnTo>
                  <a:pt x="1" y="23748"/>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0"/>
          <p:cNvSpPr/>
          <p:nvPr/>
        </p:nvSpPr>
        <p:spPr>
          <a:xfrm flipH="1" rot="10800000">
            <a:off x="6717800" y="245800"/>
            <a:ext cx="2232725" cy="2783525"/>
          </a:xfrm>
          <a:custGeom>
            <a:rect b="b" l="l" r="r" t="t"/>
            <a:pathLst>
              <a:path extrusionOk="0" fill="none" h="111341" w="89309">
                <a:moveTo>
                  <a:pt x="89309" y="11888"/>
                </a:moveTo>
                <a:lnTo>
                  <a:pt x="53644" y="47523"/>
                </a:lnTo>
                <a:lnTo>
                  <a:pt x="47641" y="41668"/>
                </a:lnTo>
                <a:lnTo>
                  <a:pt x="71447" y="17832"/>
                </a:lnTo>
                <a:lnTo>
                  <a:pt x="53526" y="0"/>
                </a:lnTo>
                <a:lnTo>
                  <a:pt x="47523" y="5915"/>
                </a:lnTo>
                <a:lnTo>
                  <a:pt x="59529" y="17832"/>
                </a:lnTo>
                <a:lnTo>
                  <a:pt x="0" y="77362"/>
                </a:lnTo>
                <a:lnTo>
                  <a:pt x="34067" y="111340"/>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0"/>
          <p:cNvSpPr/>
          <p:nvPr/>
        </p:nvSpPr>
        <p:spPr>
          <a:xfrm flipH="1" rot="10800000">
            <a:off x="7905125" y="245800"/>
            <a:ext cx="1045400" cy="998100"/>
          </a:xfrm>
          <a:custGeom>
            <a:rect b="b" l="l" r="r" t="t"/>
            <a:pathLst>
              <a:path extrusionOk="0" fill="none" h="39924" w="41816">
                <a:moveTo>
                  <a:pt x="41816" y="23806"/>
                </a:moveTo>
                <a:lnTo>
                  <a:pt x="17980" y="0"/>
                </a:lnTo>
                <a:lnTo>
                  <a:pt x="0" y="17744"/>
                </a:lnTo>
                <a:lnTo>
                  <a:pt x="6092" y="23806"/>
                </a:lnTo>
                <a:lnTo>
                  <a:pt x="18010" y="11918"/>
                </a:lnTo>
                <a:lnTo>
                  <a:pt x="29898" y="23806"/>
                </a:lnTo>
                <a:lnTo>
                  <a:pt x="13545" y="39923"/>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0"/>
          <p:cNvSpPr/>
          <p:nvPr/>
        </p:nvSpPr>
        <p:spPr>
          <a:xfrm flipH="1" rot="10800000">
            <a:off x="7011300" y="245800"/>
            <a:ext cx="1124500" cy="1296775"/>
          </a:xfrm>
          <a:custGeom>
            <a:rect b="b" l="l" r="r" t="t"/>
            <a:pathLst>
              <a:path extrusionOk="0" fill="none" h="51871" w="44980">
                <a:moveTo>
                  <a:pt x="44980" y="50776"/>
                </a:moveTo>
                <a:lnTo>
                  <a:pt x="12066" y="17892"/>
                </a:lnTo>
                <a:lnTo>
                  <a:pt x="23984" y="6003"/>
                </a:lnTo>
                <a:lnTo>
                  <a:pt x="18010" y="0"/>
                </a:lnTo>
                <a:lnTo>
                  <a:pt x="0" y="17744"/>
                </a:lnTo>
                <a:lnTo>
                  <a:pt x="34009" y="51870"/>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
          <p:cNvSpPr/>
          <p:nvPr/>
        </p:nvSpPr>
        <p:spPr>
          <a:xfrm flipH="1" rot="10800000">
            <a:off x="8353150" y="1244625"/>
            <a:ext cx="596650" cy="893100"/>
          </a:xfrm>
          <a:custGeom>
            <a:rect b="b" l="l" r="r" t="t"/>
            <a:pathLst>
              <a:path extrusionOk="0" fill="none" h="35724" w="23866">
                <a:moveTo>
                  <a:pt x="23865" y="35724"/>
                </a:moveTo>
                <a:lnTo>
                  <a:pt x="0" y="11859"/>
                </a:lnTo>
                <a:lnTo>
                  <a:pt x="6033" y="6004"/>
                </a:lnTo>
                <a:lnTo>
                  <a:pt x="11947" y="12007"/>
                </a:lnTo>
                <a:lnTo>
                  <a:pt x="23865" y="0"/>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flipH="1" rot="10800000">
            <a:off x="7610125" y="945925"/>
            <a:ext cx="1340400" cy="895350"/>
          </a:xfrm>
          <a:custGeom>
            <a:rect b="b" l="l" r="r" t="t"/>
            <a:pathLst>
              <a:path extrusionOk="0" fill="none" h="35814" w="53616">
                <a:moveTo>
                  <a:pt x="53616" y="35813"/>
                </a:moveTo>
                <a:lnTo>
                  <a:pt x="29721" y="11948"/>
                </a:lnTo>
                <a:lnTo>
                  <a:pt x="6004" y="35813"/>
                </a:lnTo>
                <a:lnTo>
                  <a:pt x="31" y="29840"/>
                </a:lnTo>
                <a:lnTo>
                  <a:pt x="17863" y="11948"/>
                </a:lnTo>
                <a:lnTo>
                  <a:pt x="5945" y="1"/>
                </a:lnTo>
                <a:lnTo>
                  <a:pt x="1" y="6004"/>
                </a:lnTo>
                <a:lnTo>
                  <a:pt x="5945" y="11948"/>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p:nvPr/>
        </p:nvSpPr>
        <p:spPr>
          <a:xfrm flipH="1" rot="10800000">
            <a:off x="8353150" y="2982425"/>
            <a:ext cx="597375" cy="594425"/>
          </a:xfrm>
          <a:custGeom>
            <a:rect b="b" l="l" r="r" t="t"/>
            <a:pathLst>
              <a:path extrusionOk="0" fill="none" h="23777" w="23895">
                <a:moveTo>
                  <a:pt x="23895" y="11918"/>
                </a:moveTo>
                <a:lnTo>
                  <a:pt x="11947" y="23777"/>
                </a:lnTo>
                <a:lnTo>
                  <a:pt x="0" y="11830"/>
                </a:lnTo>
                <a:lnTo>
                  <a:pt x="6033" y="5974"/>
                </a:lnTo>
                <a:lnTo>
                  <a:pt x="12007" y="11978"/>
                </a:lnTo>
                <a:lnTo>
                  <a:pt x="23895" y="1"/>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0"/>
          <p:cNvSpPr/>
          <p:nvPr/>
        </p:nvSpPr>
        <p:spPr>
          <a:xfrm flipH="1" rot="10800000">
            <a:off x="8653300" y="2137700"/>
            <a:ext cx="296500" cy="297225"/>
          </a:xfrm>
          <a:custGeom>
            <a:rect b="b" l="l" r="r" t="t"/>
            <a:pathLst>
              <a:path extrusionOk="0" fill="none" h="11889" w="11860">
                <a:moveTo>
                  <a:pt x="1" y="11888"/>
                </a:moveTo>
                <a:lnTo>
                  <a:pt x="11859" y="0"/>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0"/>
          <p:cNvSpPr/>
          <p:nvPr/>
        </p:nvSpPr>
        <p:spPr>
          <a:xfrm flipH="1" rot="10800000">
            <a:off x="8057425" y="3427475"/>
            <a:ext cx="892375" cy="1042450"/>
          </a:xfrm>
          <a:custGeom>
            <a:rect b="b" l="l" r="r" t="t"/>
            <a:pathLst>
              <a:path extrusionOk="0" fill="none" h="41698" w="35695">
                <a:moveTo>
                  <a:pt x="35694" y="23806"/>
                </a:moveTo>
                <a:lnTo>
                  <a:pt x="23776" y="35694"/>
                </a:lnTo>
                <a:lnTo>
                  <a:pt x="17832" y="29750"/>
                </a:lnTo>
                <a:lnTo>
                  <a:pt x="5944" y="41697"/>
                </a:lnTo>
                <a:lnTo>
                  <a:pt x="0" y="35724"/>
                </a:lnTo>
                <a:lnTo>
                  <a:pt x="35694" y="0"/>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0"/>
          <p:cNvSpPr/>
          <p:nvPr/>
        </p:nvSpPr>
        <p:spPr>
          <a:xfrm flipH="1" rot="10800000">
            <a:off x="7460800" y="3427475"/>
            <a:ext cx="1489000" cy="1340400"/>
          </a:xfrm>
          <a:custGeom>
            <a:rect b="b" l="l" r="r" t="t"/>
            <a:pathLst>
              <a:path extrusionOk="0" fill="none" h="53616" w="59560">
                <a:moveTo>
                  <a:pt x="17921" y="53615"/>
                </a:moveTo>
                <a:lnTo>
                  <a:pt x="0" y="35665"/>
                </a:lnTo>
                <a:lnTo>
                  <a:pt x="6004" y="29780"/>
                </a:lnTo>
                <a:lnTo>
                  <a:pt x="17921" y="41698"/>
                </a:lnTo>
                <a:lnTo>
                  <a:pt x="59559" y="1"/>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0"/>
          <p:cNvSpPr/>
          <p:nvPr/>
        </p:nvSpPr>
        <p:spPr>
          <a:xfrm flipH="1" rot="10800000">
            <a:off x="7315150" y="4023350"/>
            <a:ext cx="890150" cy="859125"/>
          </a:xfrm>
          <a:custGeom>
            <a:rect b="b" l="l" r="r" t="t"/>
            <a:pathLst>
              <a:path extrusionOk="0" fill="none" h="34365" w="35606">
                <a:moveTo>
                  <a:pt x="35606" y="22417"/>
                </a:moveTo>
                <a:lnTo>
                  <a:pt x="23747" y="34364"/>
                </a:lnTo>
                <a:lnTo>
                  <a:pt x="1" y="10617"/>
                </a:lnTo>
                <a:lnTo>
                  <a:pt x="10292" y="1"/>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0"/>
          <p:cNvSpPr/>
          <p:nvPr/>
        </p:nvSpPr>
        <p:spPr>
          <a:xfrm flipH="1" rot="10800000">
            <a:off x="7609400" y="4320575"/>
            <a:ext cx="1154825" cy="561900"/>
          </a:xfrm>
          <a:custGeom>
            <a:rect b="b" l="l" r="r" t="t"/>
            <a:pathLst>
              <a:path extrusionOk="0" fill="none" h="22476" w="46193">
                <a:moveTo>
                  <a:pt x="0" y="10617"/>
                </a:moveTo>
                <a:lnTo>
                  <a:pt x="11977" y="22476"/>
                </a:lnTo>
                <a:lnTo>
                  <a:pt x="23836" y="10351"/>
                </a:lnTo>
                <a:lnTo>
                  <a:pt x="29750" y="16384"/>
                </a:lnTo>
                <a:lnTo>
                  <a:pt x="46192" y="1"/>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0"/>
          <p:cNvSpPr/>
          <p:nvPr/>
        </p:nvSpPr>
        <p:spPr>
          <a:xfrm flipH="1" rot="-5400000">
            <a:off x="6999071" y="2013732"/>
            <a:ext cx="597375" cy="594425"/>
          </a:xfrm>
          <a:custGeom>
            <a:rect b="b" l="l" r="r" t="t"/>
            <a:pathLst>
              <a:path extrusionOk="0" fill="none" h="23777" w="23895">
                <a:moveTo>
                  <a:pt x="23895" y="11918"/>
                </a:moveTo>
                <a:lnTo>
                  <a:pt x="11947" y="23777"/>
                </a:lnTo>
                <a:lnTo>
                  <a:pt x="0" y="11830"/>
                </a:lnTo>
                <a:lnTo>
                  <a:pt x="6033" y="5974"/>
                </a:lnTo>
                <a:lnTo>
                  <a:pt x="12007" y="11978"/>
                </a:lnTo>
                <a:lnTo>
                  <a:pt x="23895" y="1"/>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0"/>
          <p:cNvSpPr/>
          <p:nvPr/>
        </p:nvSpPr>
        <p:spPr>
          <a:xfrm flipH="1" rot="10800000">
            <a:off x="6775038" y="2780588"/>
            <a:ext cx="1045400" cy="998100"/>
          </a:xfrm>
          <a:custGeom>
            <a:rect b="b" l="l" r="r" t="t"/>
            <a:pathLst>
              <a:path extrusionOk="0" fill="none" h="39924" w="41816">
                <a:moveTo>
                  <a:pt x="41816" y="23806"/>
                </a:moveTo>
                <a:lnTo>
                  <a:pt x="17980" y="0"/>
                </a:lnTo>
                <a:lnTo>
                  <a:pt x="0" y="17744"/>
                </a:lnTo>
                <a:lnTo>
                  <a:pt x="6092" y="23806"/>
                </a:lnTo>
                <a:lnTo>
                  <a:pt x="18010" y="11918"/>
                </a:lnTo>
                <a:lnTo>
                  <a:pt x="29898" y="23806"/>
                </a:lnTo>
                <a:lnTo>
                  <a:pt x="13545" y="39923"/>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0"/>
          <p:cNvSpPr/>
          <p:nvPr/>
        </p:nvSpPr>
        <p:spPr>
          <a:xfrm flipH="1" rot="10800000">
            <a:off x="7425300" y="2685200"/>
            <a:ext cx="296500" cy="297225"/>
          </a:xfrm>
          <a:custGeom>
            <a:rect b="b" l="l" r="r" t="t"/>
            <a:pathLst>
              <a:path extrusionOk="0" fill="none" h="11889" w="11860">
                <a:moveTo>
                  <a:pt x="1" y="11888"/>
                </a:moveTo>
                <a:lnTo>
                  <a:pt x="11859" y="0"/>
                </a:lnTo>
              </a:path>
            </a:pathLst>
          </a:custGeom>
          <a:noFill/>
          <a:ln cap="rnd" cmpd="sng" w="369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8" name="Shape 68"/>
        <p:cNvGrpSpPr/>
        <p:nvPr/>
      </p:nvGrpSpPr>
      <p:grpSpPr>
        <a:xfrm>
          <a:off x="0" y="0"/>
          <a:ext cx="0" cy="0"/>
          <a:chOff x="0" y="0"/>
          <a:chExt cx="0" cy="0"/>
        </a:xfrm>
      </p:grpSpPr>
      <p:sp>
        <p:nvSpPr>
          <p:cNvPr id="69" name="Google Shape;69;p4"/>
          <p:cNvSpPr txBox="1"/>
          <p:nvPr>
            <p:ph type="title"/>
          </p:nvPr>
        </p:nvSpPr>
        <p:spPr>
          <a:xfrm>
            <a:off x="540000" y="356775"/>
            <a:ext cx="6209400" cy="4668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70" name="Google Shape;70;p4"/>
          <p:cNvSpPr txBox="1"/>
          <p:nvPr>
            <p:ph idx="1" type="body"/>
          </p:nvPr>
        </p:nvSpPr>
        <p:spPr>
          <a:xfrm>
            <a:off x="540000" y="1152475"/>
            <a:ext cx="8064000" cy="34164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sz="12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71" name="Google Shape;71;p4"/>
          <p:cNvSpPr/>
          <p:nvPr/>
        </p:nvSpPr>
        <p:spPr>
          <a:xfrm flipH="1">
            <a:off x="8170885" y="88075"/>
            <a:ext cx="886290" cy="846189"/>
          </a:xfrm>
          <a:custGeom>
            <a:rect b="b" l="l" r="r" t="t"/>
            <a:pathLst>
              <a:path extrusionOk="0" fill="none" h="39924" w="41816">
                <a:moveTo>
                  <a:pt x="0" y="16118"/>
                </a:moveTo>
                <a:lnTo>
                  <a:pt x="23836" y="39924"/>
                </a:lnTo>
                <a:lnTo>
                  <a:pt x="41816" y="22180"/>
                </a:lnTo>
                <a:lnTo>
                  <a:pt x="35724" y="16118"/>
                </a:lnTo>
                <a:lnTo>
                  <a:pt x="23806" y="28006"/>
                </a:lnTo>
                <a:lnTo>
                  <a:pt x="11918" y="16118"/>
                </a:lnTo>
                <a:lnTo>
                  <a:pt x="28272" y="1"/>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flipH="1">
            <a:off x="7413091" y="88075"/>
            <a:ext cx="953351" cy="1099406"/>
          </a:xfrm>
          <a:custGeom>
            <a:rect b="b" l="l" r="r" t="t"/>
            <a:pathLst>
              <a:path extrusionOk="0" fill="none" h="51871" w="44980">
                <a:moveTo>
                  <a:pt x="0" y="1066"/>
                </a:moveTo>
                <a:lnTo>
                  <a:pt x="32885" y="33980"/>
                </a:lnTo>
                <a:lnTo>
                  <a:pt x="20996" y="45868"/>
                </a:lnTo>
                <a:lnTo>
                  <a:pt x="26970" y="51871"/>
                </a:lnTo>
                <a:lnTo>
                  <a:pt x="44980" y="34127"/>
                </a:lnTo>
                <a:lnTo>
                  <a:pt x="10971" y="1"/>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4"/>
          <p:cNvSpPr/>
          <p:nvPr/>
        </p:nvSpPr>
        <p:spPr>
          <a:xfrm flipH="1">
            <a:off x="6630689" y="88075"/>
            <a:ext cx="969035" cy="846825"/>
          </a:xfrm>
          <a:custGeom>
            <a:rect b="b" l="l" r="r" t="t"/>
            <a:pathLst>
              <a:path extrusionOk="0" fill="none" h="39954" w="45720">
                <a:moveTo>
                  <a:pt x="1" y="1"/>
                </a:moveTo>
                <a:lnTo>
                  <a:pt x="27858" y="27976"/>
                </a:lnTo>
                <a:lnTo>
                  <a:pt x="22062" y="34009"/>
                </a:lnTo>
                <a:lnTo>
                  <a:pt x="27858" y="39953"/>
                </a:lnTo>
                <a:lnTo>
                  <a:pt x="45720" y="22062"/>
                </a:lnTo>
                <a:lnTo>
                  <a:pt x="33832" y="10144"/>
                </a:lnTo>
                <a:lnTo>
                  <a:pt x="44123" y="1"/>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4"/>
          <p:cNvSpPr/>
          <p:nvPr/>
        </p:nvSpPr>
        <p:spPr>
          <a:xfrm flipH="1">
            <a:off x="8550720" y="934890"/>
            <a:ext cx="505840" cy="756556"/>
          </a:xfrm>
          <a:custGeom>
            <a:rect b="b" l="l" r="r" t="t"/>
            <a:pathLst>
              <a:path extrusionOk="0" fill="none" h="35695" w="23866">
                <a:moveTo>
                  <a:pt x="1" y="0"/>
                </a:moveTo>
                <a:lnTo>
                  <a:pt x="23866" y="23865"/>
                </a:lnTo>
                <a:lnTo>
                  <a:pt x="17833" y="29721"/>
                </a:lnTo>
                <a:lnTo>
                  <a:pt x="11919" y="23717"/>
                </a:lnTo>
                <a:lnTo>
                  <a:pt x="1" y="35694"/>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flipH="1">
            <a:off x="7920784" y="681649"/>
            <a:ext cx="1136391" cy="759078"/>
          </a:xfrm>
          <a:custGeom>
            <a:rect b="b" l="l" r="r" t="t"/>
            <a:pathLst>
              <a:path extrusionOk="0" fill="none" h="35814" w="53616">
                <a:moveTo>
                  <a:pt x="0" y="1"/>
                </a:moveTo>
                <a:lnTo>
                  <a:pt x="23895" y="23866"/>
                </a:lnTo>
                <a:lnTo>
                  <a:pt x="47612" y="1"/>
                </a:lnTo>
                <a:lnTo>
                  <a:pt x="53585" y="5975"/>
                </a:lnTo>
                <a:lnTo>
                  <a:pt x="35753" y="23866"/>
                </a:lnTo>
                <a:lnTo>
                  <a:pt x="47671" y="35813"/>
                </a:lnTo>
                <a:lnTo>
                  <a:pt x="53615" y="29810"/>
                </a:lnTo>
                <a:lnTo>
                  <a:pt x="47671" y="23866"/>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4"/>
          <p:cNvSpPr/>
          <p:nvPr/>
        </p:nvSpPr>
        <p:spPr>
          <a:xfrm flipH="1">
            <a:off x="7260608" y="88075"/>
            <a:ext cx="597975" cy="595474"/>
          </a:xfrm>
          <a:custGeom>
            <a:rect b="b" l="l" r="r" t="t"/>
            <a:pathLst>
              <a:path extrusionOk="0" fill="none" h="28095" w="28213">
                <a:moveTo>
                  <a:pt x="0" y="1"/>
                </a:moveTo>
                <a:lnTo>
                  <a:pt x="28213" y="28095"/>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flipH="1">
            <a:off x="6882652" y="88075"/>
            <a:ext cx="468855" cy="467604"/>
          </a:xfrm>
          <a:custGeom>
            <a:rect b="b" l="l" r="r" t="t"/>
            <a:pathLst>
              <a:path extrusionOk="0" fill="none" h="22062" w="22121">
                <a:moveTo>
                  <a:pt x="1" y="1"/>
                </a:moveTo>
                <a:lnTo>
                  <a:pt x="22121" y="22062"/>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9_1">
    <p:spTree>
      <p:nvGrpSpPr>
        <p:cNvPr id="550" name="Shape 550"/>
        <p:cNvGrpSpPr/>
        <p:nvPr/>
      </p:nvGrpSpPr>
      <p:grpSpPr>
        <a:xfrm>
          <a:off x="0" y="0"/>
          <a:ext cx="0" cy="0"/>
          <a:chOff x="0" y="0"/>
          <a:chExt cx="0" cy="0"/>
        </a:xfrm>
      </p:grpSpPr>
      <p:sp>
        <p:nvSpPr>
          <p:cNvPr id="551" name="Google Shape;551;p31"/>
          <p:cNvSpPr txBox="1"/>
          <p:nvPr>
            <p:ph type="title"/>
          </p:nvPr>
        </p:nvSpPr>
        <p:spPr>
          <a:xfrm>
            <a:off x="540000" y="356775"/>
            <a:ext cx="8064000" cy="4668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552" name="Google Shape;552;p31"/>
          <p:cNvSpPr txBox="1"/>
          <p:nvPr>
            <p:ph idx="1" type="subTitle"/>
          </p:nvPr>
        </p:nvSpPr>
        <p:spPr>
          <a:xfrm>
            <a:off x="4659750" y="1573238"/>
            <a:ext cx="23160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100"/>
              <a:buFont typeface="Ubuntu"/>
              <a:buNone/>
              <a:defRPr b="1" sz="1800">
                <a:latin typeface="Ubuntu"/>
                <a:ea typeface="Ubuntu"/>
                <a:cs typeface="Ubuntu"/>
                <a:sym typeface="Ubuntu"/>
              </a:defRPr>
            </a:lvl1pPr>
            <a:lvl2pPr lvl="1" rtl="0" algn="ctr">
              <a:spcBef>
                <a:spcPts val="1600"/>
              </a:spcBef>
              <a:spcAft>
                <a:spcPts val="0"/>
              </a:spcAft>
              <a:buSzPts val="2100"/>
              <a:buFont typeface="Ubuntu"/>
              <a:buNone/>
              <a:defRPr b="1" sz="2100">
                <a:latin typeface="Ubuntu"/>
                <a:ea typeface="Ubuntu"/>
                <a:cs typeface="Ubuntu"/>
                <a:sym typeface="Ubuntu"/>
              </a:defRPr>
            </a:lvl2pPr>
            <a:lvl3pPr lvl="2" rtl="0" algn="ctr">
              <a:spcBef>
                <a:spcPts val="1600"/>
              </a:spcBef>
              <a:spcAft>
                <a:spcPts val="0"/>
              </a:spcAft>
              <a:buSzPts val="2100"/>
              <a:buFont typeface="Ubuntu"/>
              <a:buNone/>
              <a:defRPr b="1" sz="2100">
                <a:latin typeface="Ubuntu"/>
                <a:ea typeface="Ubuntu"/>
                <a:cs typeface="Ubuntu"/>
                <a:sym typeface="Ubuntu"/>
              </a:defRPr>
            </a:lvl3pPr>
            <a:lvl4pPr lvl="3" rtl="0" algn="ctr">
              <a:spcBef>
                <a:spcPts val="1600"/>
              </a:spcBef>
              <a:spcAft>
                <a:spcPts val="0"/>
              </a:spcAft>
              <a:buSzPts val="2100"/>
              <a:buFont typeface="Ubuntu"/>
              <a:buNone/>
              <a:defRPr b="1" sz="2100">
                <a:latin typeface="Ubuntu"/>
                <a:ea typeface="Ubuntu"/>
                <a:cs typeface="Ubuntu"/>
                <a:sym typeface="Ubuntu"/>
              </a:defRPr>
            </a:lvl4pPr>
            <a:lvl5pPr lvl="4" rtl="0" algn="ctr">
              <a:spcBef>
                <a:spcPts val="1600"/>
              </a:spcBef>
              <a:spcAft>
                <a:spcPts val="0"/>
              </a:spcAft>
              <a:buSzPts val="2100"/>
              <a:buFont typeface="Ubuntu"/>
              <a:buNone/>
              <a:defRPr b="1" sz="2100">
                <a:latin typeface="Ubuntu"/>
                <a:ea typeface="Ubuntu"/>
                <a:cs typeface="Ubuntu"/>
                <a:sym typeface="Ubuntu"/>
              </a:defRPr>
            </a:lvl5pPr>
            <a:lvl6pPr lvl="5" rtl="0" algn="ctr">
              <a:spcBef>
                <a:spcPts val="1600"/>
              </a:spcBef>
              <a:spcAft>
                <a:spcPts val="0"/>
              </a:spcAft>
              <a:buSzPts val="2100"/>
              <a:buFont typeface="Ubuntu"/>
              <a:buNone/>
              <a:defRPr b="1" sz="2100">
                <a:latin typeface="Ubuntu"/>
                <a:ea typeface="Ubuntu"/>
                <a:cs typeface="Ubuntu"/>
                <a:sym typeface="Ubuntu"/>
              </a:defRPr>
            </a:lvl6pPr>
            <a:lvl7pPr lvl="6" rtl="0" algn="ctr">
              <a:spcBef>
                <a:spcPts val="1600"/>
              </a:spcBef>
              <a:spcAft>
                <a:spcPts val="0"/>
              </a:spcAft>
              <a:buSzPts val="2100"/>
              <a:buFont typeface="Ubuntu"/>
              <a:buNone/>
              <a:defRPr b="1" sz="2100">
                <a:latin typeface="Ubuntu"/>
                <a:ea typeface="Ubuntu"/>
                <a:cs typeface="Ubuntu"/>
                <a:sym typeface="Ubuntu"/>
              </a:defRPr>
            </a:lvl7pPr>
            <a:lvl8pPr lvl="7" rtl="0" algn="ctr">
              <a:spcBef>
                <a:spcPts val="1600"/>
              </a:spcBef>
              <a:spcAft>
                <a:spcPts val="0"/>
              </a:spcAft>
              <a:buSzPts val="2100"/>
              <a:buFont typeface="Ubuntu"/>
              <a:buNone/>
              <a:defRPr b="1" sz="2100">
                <a:latin typeface="Ubuntu"/>
                <a:ea typeface="Ubuntu"/>
                <a:cs typeface="Ubuntu"/>
                <a:sym typeface="Ubuntu"/>
              </a:defRPr>
            </a:lvl8pPr>
            <a:lvl9pPr lvl="8" rtl="0" algn="ctr">
              <a:spcBef>
                <a:spcPts val="1600"/>
              </a:spcBef>
              <a:spcAft>
                <a:spcPts val="1600"/>
              </a:spcAft>
              <a:buSzPts val="2100"/>
              <a:buFont typeface="Ubuntu"/>
              <a:buNone/>
              <a:defRPr b="1" sz="2100">
                <a:latin typeface="Ubuntu"/>
                <a:ea typeface="Ubuntu"/>
                <a:cs typeface="Ubuntu"/>
                <a:sym typeface="Ubuntu"/>
              </a:defRPr>
            </a:lvl9pPr>
          </a:lstStyle>
          <a:p/>
        </p:txBody>
      </p:sp>
      <p:sp>
        <p:nvSpPr>
          <p:cNvPr id="553" name="Google Shape;553;p31"/>
          <p:cNvSpPr txBox="1"/>
          <p:nvPr>
            <p:ph idx="2" type="subTitle"/>
          </p:nvPr>
        </p:nvSpPr>
        <p:spPr>
          <a:xfrm>
            <a:off x="4546775" y="1930250"/>
            <a:ext cx="3944400" cy="16089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Clr>
                <a:schemeClr val="accent1"/>
              </a:buClr>
              <a:buSzPts val="1200"/>
              <a:buChar char="●"/>
              <a:defRPr sz="1200">
                <a:solidFill>
                  <a:schemeClr val="dk1"/>
                </a:solidFill>
              </a:defRPr>
            </a:lvl1pPr>
            <a:lvl2pPr lvl="1" rtl="0" algn="ctr">
              <a:spcBef>
                <a:spcPts val="0"/>
              </a:spcBef>
              <a:spcAft>
                <a:spcPts val="0"/>
              </a:spcAft>
              <a:buClr>
                <a:schemeClr val="accent1"/>
              </a:buClr>
              <a:buSzPts val="1200"/>
              <a:buChar char="○"/>
              <a:defRPr sz="1200">
                <a:solidFill>
                  <a:schemeClr val="accent4"/>
                </a:solidFill>
              </a:defRPr>
            </a:lvl2pPr>
            <a:lvl3pPr lvl="2" rtl="0" algn="ctr">
              <a:spcBef>
                <a:spcPts val="1600"/>
              </a:spcBef>
              <a:spcAft>
                <a:spcPts val="0"/>
              </a:spcAft>
              <a:buClr>
                <a:schemeClr val="accent1"/>
              </a:buClr>
              <a:buSzPts val="1200"/>
              <a:buChar char="■"/>
              <a:defRPr sz="1200">
                <a:solidFill>
                  <a:schemeClr val="accent4"/>
                </a:solidFill>
              </a:defRPr>
            </a:lvl3pPr>
            <a:lvl4pPr lvl="3" rtl="0" algn="ctr">
              <a:spcBef>
                <a:spcPts val="1600"/>
              </a:spcBef>
              <a:spcAft>
                <a:spcPts val="0"/>
              </a:spcAft>
              <a:buClr>
                <a:schemeClr val="accent1"/>
              </a:buClr>
              <a:buSzPts val="1200"/>
              <a:buChar char="●"/>
              <a:defRPr sz="1200">
                <a:solidFill>
                  <a:schemeClr val="accent4"/>
                </a:solidFill>
              </a:defRPr>
            </a:lvl4pPr>
            <a:lvl5pPr lvl="4" rtl="0" algn="ctr">
              <a:spcBef>
                <a:spcPts val="1600"/>
              </a:spcBef>
              <a:spcAft>
                <a:spcPts val="0"/>
              </a:spcAft>
              <a:buClr>
                <a:schemeClr val="accent1"/>
              </a:buClr>
              <a:buSzPts val="1200"/>
              <a:buChar char="○"/>
              <a:defRPr sz="1200">
                <a:solidFill>
                  <a:schemeClr val="accent4"/>
                </a:solidFill>
              </a:defRPr>
            </a:lvl5pPr>
            <a:lvl6pPr lvl="5" rtl="0" algn="ctr">
              <a:spcBef>
                <a:spcPts val="1600"/>
              </a:spcBef>
              <a:spcAft>
                <a:spcPts val="0"/>
              </a:spcAft>
              <a:buClr>
                <a:schemeClr val="accent1"/>
              </a:buClr>
              <a:buSzPts val="1200"/>
              <a:buChar char="■"/>
              <a:defRPr sz="1200">
                <a:solidFill>
                  <a:schemeClr val="accent4"/>
                </a:solidFill>
              </a:defRPr>
            </a:lvl6pPr>
            <a:lvl7pPr lvl="6" rtl="0" algn="ctr">
              <a:spcBef>
                <a:spcPts val="1600"/>
              </a:spcBef>
              <a:spcAft>
                <a:spcPts val="0"/>
              </a:spcAft>
              <a:buClr>
                <a:schemeClr val="accent1"/>
              </a:buClr>
              <a:buSzPts val="1200"/>
              <a:buChar char="●"/>
              <a:defRPr sz="1200">
                <a:solidFill>
                  <a:schemeClr val="accent4"/>
                </a:solidFill>
              </a:defRPr>
            </a:lvl7pPr>
            <a:lvl8pPr lvl="7" rtl="0" algn="ctr">
              <a:spcBef>
                <a:spcPts val="1600"/>
              </a:spcBef>
              <a:spcAft>
                <a:spcPts val="0"/>
              </a:spcAft>
              <a:buClr>
                <a:schemeClr val="accent1"/>
              </a:buClr>
              <a:buSzPts val="1200"/>
              <a:buChar char="○"/>
              <a:defRPr sz="1200">
                <a:solidFill>
                  <a:schemeClr val="accent4"/>
                </a:solidFill>
              </a:defRPr>
            </a:lvl8pPr>
            <a:lvl9pPr lvl="8" rtl="0" algn="ctr">
              <a:spcBef>
                <a:spcPts val="1600"/>
              </a:spcBef>
              <a:spcAft>
                <a:spcPts val="1600"/>
              </a:spcAft>
              <a:buClr>
                <a:schemeClr val="accent1"/>
              </a:buClr>
              <a:buSzPts val="1200"/>
              <a:buChar char="■"/>
              <a:defRPr sz="1200">
                <a:solidFill>
                  <a:schemeClr val="accent4"/>
                </a:solidFill>
              </a:defRPr>
            </a:lvl9pPr>
          </a:lstStyle>
          <a:p/>
        </p:txBody>
      </p:sp>
      <p:sp>
        <p:nvSpPr>
          <p:cNvPr id="554" name="Google Shape;554;p31"/>
          <p:cNvSpPr txBox="1"/>
          <p:nvPr>
            <p:ph idx="3" type="subTitle"/>
          </p:nvPr>
        </p:nvSpPr>
        <p:spPr>
          <a:xfrm>
            <a:off x="798675" y="1573238"/>
            <a:ext cx="23160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100"/>
              <a:buFont typeface="Ubuntu"/>
              <a:buNone/>
              <a:defRPr b="1" sz="1800">
                <a:latin typeface="Ubuntu"/>
                <a:ea typeface="Ubuntu"/>
                <a:cs typeface="Ubuntu"/>
                <a:sym typeface="Ubuntu"/>
              </a:defRPr>
            </a:lvl1pPr>
            <a:lvl2pPr lvl="1" rtl="0" algn="ctr">
              <a:spcBef>
                <a:spcPts val="1600"/>
              </a:spcBef>
              <a:spcAft>
                <a:spcPts val="0"/>
              </a:spcAft>
              <a:buSzPts val="2100"/>
              <a:buFont typeface="Ubuntu"/>
              <a:buNone/>
              <a:defRPr b="1" sz="2100">
                <a:latin typeface="Ubuntu"/>
                <a:ea typeface="Ubuntu"/>
                <a:cs typeface="Ubuntu"/>
                <a:sym typeface="Ubuntu"/>
              </a:defRPr>
            </a:lvl2pPr>
            <a:lvl3pPr lvl="2" rtl="0" algn="ctr">
              <a:spcBef>
                <a:spcPts val="1600"/>
              </a:spcBef>
              <a:spcAft>
                <a:spcPts val="0"/>
              </a:spcAft>
              <a:buSzPts val="2100"/>
              <a:buFont typeface="Ubuntu"/>
              <a:buNone/>
              <a:defRPr b="1" sz="2100">
                <a:latin typeface="Ubuntu"/>
                <a:ea typeface="Ubuntu"/>
                <a:cs typeface="Ubuntu"/>
                <a:sym typeface="Ubuntu"/>
              </a:defRPr>
            </a:lvl3pPr>
            <a:lvl4pPr lvl="3" rtl="0" algn="ctr">
              <a:spcBef>
                <a:spcPts val="1600"/>
              </a:spcBef>
              <a:spcAft>
                <a:spcPts val="0"/>
              </a:spcAft>
              <a:buSzPts val="2100"/>
              <a:buFont typeface="Ubuntu"/>
              <a:buNone/>
              <a:defRPr b="1" sz="2100">
                <a:latin typeface="Ubuntu"/>
                <a:ea typeface="Ubuntu"/>
                <a:cs typeface="Ubuntu"/>
                <a:sym typeface="Ubuntu"/>
              </a:defRPr>
            </a:lvl4pPr>
            <a:lvl5pPr lvl="4" rtl="0" algn="ctr">
              <a:spcBef>
                <a:spcPts val="1600"/>
              </a:spcBef>
              <a:spcAft>
                <a:spcPts val="0"/>
              </a:spcAft>
              <a:buSzPts val="2100"/>
              <a:buFont typeface="Ubuntu"/>
              <a:buNone/>
              <a:defRPr b="1" sz="2100">
                <a:latin typeface="Ubuntu"/>
                <a:ea typeface="Ubuntu"/>
                <a:cs typeface="Ubuntu"/>
                <a:sym typeface="Ubuntu"/>
              </a:defRPr>
            </a:lvl5pPr>
            <a:lvl6pPr lvl="5" rtl="0" algn="ctr">
              <a:spcBef>
                <a:spcPts val="1600"/>
              </a:spcBef>
              <a:spcAft>
                <a:spcPts val="0"/>
              </a:spcAft>
              <a:buSzPts val="2100"/>
              <a:buFont typeface="Ubuntu"/>
              <a:buNone/>
              <a:defRPr b="1" sz="2100">
                <a:latin typeface="Ubuntu"/>
                <a:ea typeface="Ubuntu"/>
                <a:cs typeface="Ubuntu"/>
                <a:sym typeface="Ubuntu"/>
              </a:defRPr>
            </a:lvl6pPr>
            <a:lvl7pPr lvl="6" rtl="0" algn="ctr">
              <a:spcBef>
                <a:spcPts val="1600"/>
              </a:spcBef>
              <a:spcAft>
                <a:spcPts val="0"/>
              </a:spcAft>
              <a:buSzPts val="2100"/>
              <a:buFont typeface="Ubuntu"/>
              <a:buNone/>
              <a:defRPr b="1" sz="2100">
                <a:latin typeface="Ubuntu"/>
                <a:ea typeface="Ubuntu"/>
                <a:cs typeface="Ubuntu"/>
                <a:sym typeface="Ubuntu"/>
              </a:defRPr>
            </a:lvl7pPr>
            <a:lvl8pPr lvl="7" rtl="0" algn="ctr">
              <a:spcBef>
                <a:spcPts val="1600"/>
              </a:spcBef>
              <a:spcAft>
                <a:spcPts val="0"/>
              </a:spcAft>
              <a:buSzPts val="2100"/>
              <a:buFont typeface="Ubuntu"/>
              <a:buNone/>
              <a:defRPr b="1" sz="2100">
                <a:latin typeface="Ubuntu"/>
                <a:ea typeface="Ubuntu"/>
                <a:cs typeface="Ubuntu"/>
                <a:sym typeface="Ubuntu"/>
              </a:defRPr>
            </a:lvl8pPr>
            <a:lvl9pPr lvl="8" rtl="0" algn="ctr">
              <a:spcBef>
                <a:spcPts val="1600"/>
              </a:spcBef>
              <a:spcAft>
                <a:spcPts val="1600"/>
              </a:spcAft>
              <a:buSzPts val="2100"/>
              <a:buFont typeface="Ubuntu"/>
              <a:buNone/>
              <a:defRPr b="1" sz="2100">
                <a:latin typeface="Ubuntu"/>
                <a:ea typeface="Ubuntu"/>
                <a:cs typeface="Ubuntu"/>
                <a:sym typeface="Ubuntu"/>
              </a:defRPr>
            </a:lvl9pPr>
          </a:lstStyle>
          <a:p/>
        </p:txBody>
      </p:sp>
      <p:sp>
        <p:nvSpPr>
          <p:cNvPr id="555" name="Google Shape;555;p31"/>
          <p:cNvSpPr txBox="1"/>
          <p:nvPr>
            <p:ph idx="4" type="subTitle"/>
          </p:nvPr>
        </p:nvSpPr>
        <p:spPr>
          <a:xfrm>
            <a:off x="685800" y="1930250"/>
            <a:ext cx="3886200" cy="16089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Clr>
                <a:schemeClr val="accent4"/>
              </a:buClr>
              <a:buSzPts val="1200"/>
              <a:buChar char="●"/>
              <a:defRPr sz="1200">
                <a:solidFill>
                  <a:schemeClr val="dk1"/>
                </a:solidFill>
              </a:defRPr>
            </a:lvl1pPr>
            <a:lvl2pPr lvl="1" rtl="0" algn="ctr">
              <a:spcBef>
                <a:spcPts val="0"/>
              </a:spcBef>
              <a:spcAft>
                <a:spcPts val="0"/>
              </a:spcAft>
              <a:buClr>
                <a:schemeClr val="accent4"/>
              </a:buClr>
              <a:buSzPts val="1200"/>
              <a:buChar char="○"/>
              <a:defRPr sz="1200">
                <a:solidFill>
                  <a:schemeClr val="accent4"/>
                </a:solidFill>
              </a:defRPr>
            </a:lvl2pPr>
            <a:lvl3pPr lvl="2" rtl="0" algn="ctr">
              <a:spcBef>
                <a:spcPts val="1600"/>
              </a:spcBef>
              <a:spcAft>
                <a:spcPts val="0"/>
              </a:spcAft>
              <a:buClr>
                <a:schemeClr val="accent4"/>
              </a:buClr>
              <a:buSzPts val="1200"/>
              <a:buChar char="■"/>
              <a:defRPr sz="1200">
                <a:solidFill>
                  <a:schemeClr val="accent4"/>
                </a:solidFill>
              </a:defRPr>
            </a:lvl3pPr>
            <a:lvl4pPr lvl="3" rtl="0" algn="ctr">
              <a:spcBef>
                <a:spcPts val="1600"/>
              </a:spcBef>
              <a:spcAft>
                <a:spcPts val="0"/>
              </a:spcAft>
              <a:buClr>
                <a:schemeClr val="accent4"/>
              </a:buClr>
              <a:buSzPts val="1200"/>
              <a:buChar char="●"/>
              <a:defRPr sz="1200">
                <a:solidFill>
                  <a:schemeClr val="accent4"/>
                </a:solidFill>
              </a:defRPr>
            </a:lvl4pPr>
            <a:lvl5pPr lvl="4" rtl="0" algn="ctr">
              <a:spcBef>
                <a:spcPts val="1600"/>
              </a:spcBef>
              <a:spcAft>
                <a:spcPts val="0"/>
              </a:spcAft>
              <a:buClr>
                <a:schemeClr val="accent4"/>
              </a:buClr>
              <a:buSzPts val="1200"/>
              <a:buChar char="○"/>
              <a:defRPr sz="1200">
                <a:solidFill>
                  <a:schemeClr val="accent4"/>
                </a:solidFill>
              </a:defRPr>
            </a:lvl5pPr>
            <a:lvl6pPr lvl="5" rtl="0" algn="ctr">
              <a:spcBef>
                <a:spcPts val="1600"/>
              </a:spcBef>
              <a:spcAft>
                <a:spcPts val="0"/>
              </a:spcAft>
              <a:buClr>
                <a:schemeClr val="accent4"/>
              </a:buClr>
              <a:buSzPts val="1200"/>
              <a:buChar char="■"/>
              <a:defRPr sz="1200">
                <a:solidFill>
                  <a:schemeClr val="accent4"/>
                </a:solidFill>
              </a:defRPr>
            </a:lvl6pPr>
            <a:lvl7pPr lvl="6" rtl="0" algn="ctr">
              <a:spcBef>
                <a:spcPts val="1600"/>
              </a:spcBef>
              <a:spcAft>
                <a:spcPts val="0"/>
              </a:spcAft>
              <a:buClr>
                <a:schemeClr val="accent4"/>
              </a:buClr>
              <a:buSzPts val="1200"/>
              <a:buChar char="●"/>
              <a:defRPr sz="1200">
                <a:solidFill>
                  <a:schemeClr val="accent4"/>
                </a:solidFill>
              </a:defRPr>
            </a:lvl7pPr>
            <a:lvl8pPr lvl="7" rtl="0" algn="ctr">
              <a:spcBef>
                <a:spcPts val="1600"/>
              </a:spcBef>
              <a:spcAft>
                <a:spcPts val="0"/>
              </a:spcAft>
              <a:buClr>
                <a:schemeClr val="accent4"/>
              </a:buClr>
              <a:buSzPts val="1200"/>
              <a:buChar char="○"/>
              <a:defRPr sz="1200">
                <a:solidFill>
                  <a:schemeClr val="accent4"/>
                </a:solidFill>
              </a:defRPr>
            </a:lvl8pPr>
            <a:lvl9pPr lvl="8" rtl="0" algn="ctr">
              <a:spcBef>
                <a:spcPts val="1600"/>
              </a:spcBef>
              <a:spcAft>
                <a:spcPts val="1600"/>
              </a:spcAft>
              <a:buClr>
                <a:schemeClr val="accent4"/>
              </a:buClr>
              <a:buSzPts val="1200"/>
              <a:buChar char="■"/>
              <a:defRPr sz="1200">
                <a:solidFill>
                  <a:schemeClr val="accent4"/>
                </a:solidFill>
              </a:defRPr>
            </a:lvl9pPr>
          </a:lstStyle>
          <a:p/>
        </p:txBody>
      </p:sp>
      <p:sp>
        <p:nvSpPr>
          <p:cNvPr id="556" name="Google Shape;556;p31"/>
          <p:cNvSpPr/>
          <p:nvPr/>
        </p:nvSpPr>
        <p:spPr>
          <a:xfrm flipH="1" rot="5400000">
            <a:off x="7399454" y="4547950"/>
            <a:ext cx="462667" cy="460382"/>
          </a:xfrm>
          <a:custGeom>
            <a:rect b="b" l="l" r="r" t="t"/>
            <a:pathLst>
              <a:path extrusionOk="0" fill="none" h="23777" w="23895">
                <a:moveTo>
                  <a:pt x="0" y="11859"/>
                </a:moveTo>
                <a:lnTo>
                  <a:pt x="11948" y="0"/>
                </a:lnTo>
                <a:lnTo>
                  <a:pt x="23895" y="11947"/>
                </a:lnTo>
                <a:lnTo>
                  <a:pt x="17862" y="17803"/>
                </a:lnTo>
                <a:lnTo>
                  <a:pt x="11888" y="11800"/>
                </a:lnTo>
                <a:lnTo>
                  <a:pt x="0" y="23776"/>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1"/>
          <p:cNvSpPr/>
          <p:nvPr/>
        </p:nvSpPr>
        <p:spPr>
          <a:xfrm flipH="1" rot="5400000">
            <a:off x="6767027" y="4259652"/>
            <a:ext cx="691144" cy="807378"/>
          </a:xfrm>
          <a:custGeom>
            <a:rect b="b" l="l" r="r" t="t"/>
            <a:pathLst>
              <a:path extrusionOk="0" fill="none" h="41698" w="35695">
                <a:moveTo>
                  <a:pt x="1" y="17892"/>
                </a:moveTo>
                <a:lnTo>
                  <a:pt x="11919" y="6004"/>
                </a:lnTo>
                <a:lnTo>
                  <a:pt x="17863" y="11948"/>
                </a:lnTo>
                <a:lnTo>
                  <a:pt x="29751" y="1"/>
                </a:lnTo>
                <a:lnTo>
                  <a:pt x="35695" y="5974"/>
                </a:lnTo>
                <a:lnTo>
                  <a:pt x="1" y="41698"/>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p:nvPr/>
        </p:nvSpPr>
        <p:spPr>
          <a:xfrm flipH="1" rot="5400000">
            <a:off x="6420603" y="3913228"/>
            <a:ext cx="1153231" cy="1038140"/>
          </a:xfrm>
          <a:custGeom>
            <a:rect b="b" l="l" r="r" t="t"/>
            <a:pathLst>
              <a:path extrusionOk="0" fill="none" h="53616" w="59560">
                <a:moveTo>
                  <a:pt x="41639" y="1"/>
                </a:moveTo>
                <a:lnTo>
                  <a:pt x="59560" y="17922"/>
                </a:lnTo>
                <a:lnTo>
                  <a:pt x="53556" y="23807"/>
                </a:lnTo>
                <a:lnTo>
                  <a:pt x="41639" y="11918"/>
                </a:lnTo>
                <a:lnTo>
                  <a:pt x="1" y="53615"/>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flipH="1" rot="5400000">
            <a:off x="6377659" y="3754603"/>
            <a:ext cx="689421" cy="665954"/>
          </a:xfrm>
          <a:custGeom>
            <a:rect b="b" l="l" r="r" t="t"/>
            <a:pathLst>
              <a:path extrusionOk="0" fill="none" h="34394" w="35606">
                <a:moveTo>
                  <a:pt x="0" y="11977"/>
                </a:moveTo>
                <a:lnTo>
                  <a:pt x="11859" y="1"/>
                </a:lnTo>
                <a:lnTo>
                  <a:pt x="35605" y="23777"/>
                </a:lnTo>
                <a:lnTo>
                  <a:pt x="25314" y="34393"/>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p:nvPr/>
        </p:nvSpPr>
        <p:spPr>
          <a:xfrm flipH="1" rot="5400000">
            <a:off x="6159783" y="4200382"/>
            <a:ext cx="894412" cy="435192"/>
          </a:xfrm>
          <a:custGeom>
            <a:rect b="b" l="l" r="r" t="t"/>
            <a:pathLst>
              <a:path extrusionOk="0" fill="none" h="22476" w="46193">
                <a:moveTo>
                  <a:pt x="46193" y="11859"/>
                </a:moveTo>
                <a:lnTo>
                  <a:pt x="34216" y="0"/>
                </a:lnTo>
                <a:lnTo>
                  <a:pt x="22357" y="12125"/>
                </a:lnTo>
                <a:lnTo>
                  <a:pt x="16443" y="6092"/>
                </a:lnTo>
                <a:lnTo>
                  <a:pt x="1" y="22475"/>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1"/>
          <p:cNvSpPr/>
          <p:nvPr/>
        </p:nvSpPr>
        <p:spPr>
          <a:xfrm flipH="1" rot="5400000">
            <a:off x="5730043" y="4086714"/>
            <a:ext cx="691144" cy="807378"/>
          </a:xfrm>
          <a:custGeom>
            <a:rect b="b" l="l" r="r" t="t"/>
            <a:pathLst>
              <a:path extrusionOk="0" fill="none" h="41698" w="35695">
                <a:moveTo>
                  <a:pt x="1" y="17892"/>
                </a:moveTo>
                <a:lnTo>
                  <a:pt x="11919" y="6004"/>
                </a:lnTo>
                <a:lnTo>
                  <a:pt x="17863" y="11948"/>
                </a:lnTo>
                <a:lnTo>
                  <a:pt x="29751" y="1"/>
                </a:lnTo>
                <a:lnTo>
                  <a:pt x="35695" y="5974"/>
                </a:lnTo>
                <a:lnTo>
                  <a:pt x="1" y="41698"/>
                </a:lnTo>
              </a:path>
            </a:pathLst>
          </a:custGeom>
          <a:noFill/>
          <a:ln cap="rnd" cmpd="sng" w="369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1"/>
          <p:cNvSpPr/>
          <p:nvPr/>
        </p:nvSpPr>
        <p:spPr>
          <a:xfrm flipH="1" rot="5400000">
            <a:off x="4980683" y="4218129"/>
            <a:ext cx="809662" cy="773028"/>
          </a:xfrm>
          <a:custGeom>
            <a:rect b="b" l="l" r="r" t="t"/>
            <a:pathLst>
              <a:path extrusionOk="0" fill="none" h="39924" w="41816">
                <a:moveTo>
                  <a:pt x="0" y="16118"/>
                </a:moveTo>
                <a:lnTo>
                  <a:pt x="23836" y="39924"/>
                </a:lnTo>
                <a:lnTo>
                  <a:pt x="41816" y="22180"/>
                </a:lnTo>
                <a:lnTo>
                  <a:pt x="35724" y="16118"/>
                </a:lnTo>
                <a:lnTo>
                  <a:pt x="23806" y="28006"/>
                </a:lnTo>
                <a:lnTo>
                  <a:pt x="11918" y="16118"/>
                </a:lnTo>
                <a:lnTo>
                  <a:pt x="28272" y="1"/>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1"/>
          <p:cNvSpPr/>
          <p:nvPr/>
        </p:nvSpPr>
        <p:spPr>
          <a:xfrm flipH="1" rot="5400000">
            <a:off x="4834390" y="3440823"/>
            <a:ext cx="870925" cy="1004352"/>
          </a:xfrm>
          <a:custGeom>
            <a:rect b="b" l="l" r="r" t="t"/>
            <a:pathLst>
              <a:path extrusionOk="0" fill="none" h="51871" w="44980">
                <a:moveTo>
                  <a:pt x="0" y="1066"/>
                </a:moveTo>
                <a:lnTo>
                  <a:pt x="32885" y="33980"/>
                </a:lnTo>
                <a:lnTo>
                  <a:pt x="20996" y="45868"/>
                </a:lnTo>
                <a:lnTo>
                  <a:pt x="26970" y="51871"/>
                </a:lnTo>
                <a:lnTo>
                  <a:pt x="44980" y="34127"/>
                </a:lnTo>
                <a:lnTo>
                  <a:pt x="10971" y="1"/>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1"/>
          <p:cNvSpPr/>
          <p:nvPr/>
        </p:nvSpPr>
        <p:spPr>
          <a:xfrm flipH="1" rot="5400000">
            <a:off x="4421816" y="4432288"/>
            <a:ext cx="462105" cy="691144"/>
          </a:xfrm>
          <a:custGeom>
            <a:rect b="b" l="l" r="r" t="t"/>
            <a:pathLst>
              <a:path extrusionOk="0" fill="none" h="35695" w="23866">
                <a:moveTo>
                  <a:pt x="1" y="0"/>
                </a:moveTo>
                <a:lnTo>
                  <a:pt x="23866" y="23865"/>
                </a:lnTo>
                <a:lnTo>
                  <a:pt x="17833" y="29721"/>
                </a:lnTo>
                <a:lnTo>
                  <a:pt x="11919" y="23717"/>
                </a:lnTo>
                <a:lnTo>
                  <a:pt x="1" y="35694"/>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1"/>
          <p:cNvSpPr/>
          <p:nvPr/>
        </p:nvSpPr>
        <p:spPr>
          <a:xfrm flipH="1" rot="5400000">
            <a:off x="4363989" y="4143681"/>
            <a:ext cx="1038140" cy="693449"/>
          </a:xfrm>
          <a:custGeom>
            <a:rect b="b" l="l" r="r" t="t"/>
            <a:pathLst>
              <a:path extrusionOk="0" fill="none" h="35814" w="53616">
                <a:moveTo>
                  <a:pt x="0" y="1"/>
                </a:moveTo>
                <a:lnTo>
                  <a:pt x="23895" y="23866"/>
                </a:lnTo>
                <a:lnTo>
                  <a:pt x="47612" y="1"/>
                </a:lnTo>
                <a:lnTo>
                  <a:pt x="53585" y="5975"/>
                </a:lnTo>
                <a:lnTo>
                  <a:pt x="35753" y="23866"/>
                </a:lnTo>
                <a:lnTo>
                  <a:pt x="47671" y="35813"/>
                </a:lnTo>
                <a:lnTo>
                  <a:pt x="53615" y="29810"/>
                </a:lnTo>
                <a:lnTo>
                  <a:pt x="47671" y="23866"/>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1"/>
          <p:cNvSpPr/>
          <p:nvPr/>
        </p:nvSpPr>
        <p:spPr>
          <a:xfrm flipH="1" rot="5400000">
            <a:off x="3632654" y="4547950"/>
            <a:ext cx="462667" cy="460382"/>
          </a:xfrm>
          <a:custGeom>
            <a:rect b="b" l="l" r="r" t="t"/>
            <a:pathLst>
              <a:path extrusionOk="0" fill="none" h="23777" w="23895">
                <a:moveTo>
                  <a:pt x="0" y="11859"/>
                </a:moveTo>
                <a:lnTo>
                  <a:pt x="11948" y="0"/>
                </a:lnTo>
                <a:lnTo>
                  <a:pt x="23895" y="11947"/>
                </a:lnTo>
                <a:lnTo>
                  <a:pt x="17862" y="17803"/>
                </a:lnTo>
                <a:lnTo>
                  <a:pt x="11888" y="11800"/>
                </a:lnTo>
                <a:lnTo>
                  <a:pt x="0" y="23776"/>
                </a:lnTo>
              </a:path>
            </a:pathLst>
          </a:custGeom>
          <a:noFill/>
          <a:ln cap="rnd" cmpd="sng" w="369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1"/>
          <p:cNvSpPr/>
          <p:nvPr/>
        </p:nvSpPr>
        <p:spPr>
          <a:xfrm flipH="1" rot="5400000">
            <a:off x="4077118" y="4778713"/>
            <a:ext cx="229639" cy="230762"/>
          </a:xfrm>
          <a:custGeom>
            <a:rect b="b" l="l" r="r" t="t"/>
            <a:pathLst>
              <a:path extrusionOk="0" fill="none" h="11918" w="11860">
                <a:moveTo>
                  <a:pt x="11859" y="0"/>
                </a:moveTo>
                <a:lnTo>
                  <a:pt x="1" y="11918"/>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1"/>
          <p:cNvSpPr/>
          <p:nvPr/>
        </p:nvSpPr>
        <p:spPr>
          <a:xfrm flipH="1" rot="5400000">
            <a:off x="3000227" y="4259652"/>
            <a:ext cx="691144" cy="807378"/>
          </a:xfrm>
          <a:custGeom>
            <a:rect b="b" l="l" r="r" t="t"/>
            <a:pathLst>
              <a:path extrusionOk="0" fill="none" h="41698" w="35695">
                <a:moveTo>
                  <a:pt x="1" y="17892"/>
                </a:moveTo>
                <a:lnTo>
                  <a:pt x="11919" y="6004"/>
                </a:lnTo>
                <a:lnTo>
                  <a:pt x="17863" y="11948"/>
                </a:lnTo>
                <a:lnTo>
                  <a:pt x="29751" y="1"/>
                </a:lnTo>
                <a:lnTo>
                  <a:pt x="35695" y="5974"/>
                </a:lnTo>
                <a:lnTo>
                  <a:pt x="1" y="41698"/>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1"/>
          <p:cNvSpPr/>
          <p:nvPr/>
        </p:nvSpPr>
        <p:spPr>
          <a:xfrm flipH="1" rot="5400000">
            <a:off x="2653803" y="3913228"/>
            <a:ext cx="1153231" cy="1038140"/>
          </a:xfrm>
          <a:custGeom>
            <a:rect b="b" l="l" r="r" t="t"/>
            <a:pathLst>
              <a:path extrusionOk="0" fill="none" h="53616" w="59560">
                <a:moveTo>
                  <a:pt x="41639" y="1"/>
                </a:moveTo>
                <a:lnTo>
                  <a:pt x="59560" y="17922"/>
                </a:lnTo>
                <a:lnTo>
                  <a:pt x="53556" y="23807"/>
                </a:lnTo>
                <a:lnTo>
                  <a:pt x="41639" y="11918"/>
                </a:lnTo>
                <a:lnTo>
                  <a:pt x="1" y="53615"/>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1"/>
          <p:cNvSpPr/>
          <p:nvPr/>
        </p:nvSpPr>
        <p:spPr>
          <a:xfrm flipH="1" rot="5400000">
            <a:off x="2610859" y="3754603"/>
            <a:ext cx="689421" cy="665954"/>
          </a:xfrm>
          <a:custGeom>
            <a:rect b="b" l="l" r="r" t="t"/>
            <a:pathLst>
              <a:path extrusionOk="0" fill="none" h="34394" w="35606">
                <a:moveTo>
                  <a:pt x="0" y="11977"/>
                </a:moveTo>
                <a:lnTo>
                  <a:pt x="11859" y="1"/>
                </a:lnTo>
                <a:lnTo>
                  <a:pt x="35605" y="23777"/>
                </a:lnTo>
                <a:lnTo>
                  <a:pt x="25314" y="34393"/>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1"/>
          <p:cNvSpPr/>
          <p:nvPr/>
        </p:nvSpPr>
        <p:spPr>
          <a:xfrm flipH="1" rot="5400000">
            <a:off x="2392983" y="4200382"/>
            <a:ext cx="894412" cy="435192"/>
          </a:xfrm>
          <a:custGeom>
            <a:rect b="b" l="l" r="r" t="t"/>
            <a:pathLst>
              <a:path extrusionOk="0" fill="none" h="22476" w="46193">
                <a:moveTo>
                  <a:pt x="46193" y="11859"/>
                </a:moveTo>
                <a:lnTo>
                  <a:pt x="34216" y="0"/>
                </a:lnTo>
                <a:lnTo>
                  <a:pt x="22357" y="12125"/>
                </a:lnTo>
                <a:lnTo>
                  <a:pt x="16443" y="6092"/>
                </a:lnTo>
                <a:lnTo>
                  <a:pt x="1" y="22475"/>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1"/>
          <p:cNvSpPr/>
          <p:nvPr/>
        </p:nvSpPr>
        <p:spPr>
          <a:xfrm flipH="1" rot="5400000">
            <a:off x="1958443" y="4141714"/>
            <a:ext cx="691144" cy="807378"/>
          </a:xfrm>
          <a:custGeom>
            <a:rect b="b" l="l" r="r" t="t"/>
            <a:pathLst>
              <a:path extrusionOk="0" fill="none" h="41698" w="35695">
                <a:moveTo>
                  <a:pt x="1" y="17892"/>
                </a:moveTo>
                <a:lnTo>
                  <a:pt x="11919" y="6004"/>
                </a:lnTo>
                <a:lnTo>
                  <a:pt x="17863" y="11948"/>
                </a:lnTo>
                <a:lnTo>
                  <a:pt x="29751" y="1"/>
                </a:lnTo>
                <a:lnTo>
                  <a:pt x="35695" y="5974"/>
                </a:lnTo>
                <a:lnTo>
                  <a:pt x="1" y="41698"/>
                </a:lnTo>
              </a:path>
            </a:pathLst>
          </a:custGeom>
          <a:noFill/>
          <a:ln cap="rnd" cmpd="sng" w="369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1"/>
          <p:cNvSpPr/>
          <p:nvPr/>
        </p:nvSpPr>
        <p:spPr>
          <a:xfrm flipH="1" rot="5400000">
            <a:off x="1264708" y="4218129"/>
            <a:ext cx="809662" cy="773028"/>
          </a:xfrm>
          <a:custGeom>
            <a:rect b="b" l="l" r="r" t="t"/>
            <a:pathLst>
              <a:path extrusionOk="0" fill="none" h="39924" w="41816">
                <a:moveTo>
                  <a:pt x="0" y="16118"/>
                </a:moveTo>
                <a:lnTo>
                  <a:pt x="23836" y="39924"/>
                </a:lnTo>
                <a:lnTo>
                  <a:pt x="41816" y="22180"/>
                </a:lnTo>
                <a:lnTo>
                  <a:pt x="35724" y="16118"/>
                </a:lnTo>
                <a:lnTo>
                  <a:pt x="23806" y="28006"/>
                </a:lnTo>
                <a:lnTo>
                  <a:pt x="11918" y="16118"/>
                </a:lnTo>
                <a:lnTo>
                  <a:pt x="28272" y="1"/>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1"/>
          <p:cNvSpPr/>
          <p:nvPr/>
        </p:nvSpPr>
        <p:spPr>
          <a:xfrm flipH="1" rot="5400000">
            <a:off x="1936229" y="3857400"/>
            <a:ext cx="462667" cy="460382"/>
          </a:xfrm>
          <a:custGeom>
            <a:rect b="b" l="l" r="r" t="t"/>
            <a:pathLst>
              <a:path extrusionOk="0" fill="none" h="23777" w="23895">
                <a:moveTo>
                  <a:pt x="0" y="11859"/>
                </a:moveTo>
                <a:lnTo>
                  <a:pt x="11948" y="0"/>
                </a:lnTo>
                <a:lnTo>
                  <a:pt x="23895" y="11947"/>
                </a:lnTo>
                <a:lnTo>
                  <a:pt x="17862" y="17803"/>
                </a:lnTo>
                <a:lnTo>
                  <a:pt x="11888" y="11800"/>
                </a:lnTo>
                <a:lnTo>
                  <a:pt x="0" y="23776"/>
                </a:lnTo>
              </a:path>
            </a:pathLst>
          </a:custGeom>
          <a:noFill/>
          <a:ln cap="rnd" cmpd="sng" w="369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1"/>
          <p:cNvSpPr/>
          <p:nvPr/>
        </p:nvSpPr>
        <p:spPr>
          <a:xfrm flipH="1" rot="5400000">
            <a:off x="3734820" y="3556479"/>
            <a:ext cx="809662" cy="773028"/>
          </a:xfrm>
          <a:custGeom>
            <a:rect b="b" l="l" r="r" t="t"/>
            <a:pathLst>
              <a:path extrusionOk="0" fill="none" h="39924" w="41816">
                <a:moveTo>
                  <a:pt x="0" y="16118"/>
                </a:moveTo>
                <a:lnTo>
                  <a:pt x="23836" y="39924"/>
                </a:lnTo>
                <a:lnTo>
                  <a:pt x="41816" y="22180"/>
                </a:lnTo>
                <a:lnTo>
                  <a:pt x="35724" y="16118"/>
                </a:lnTo>
                <a:lnTo>
                  <a:pt x="23806" y="28006"/>
                </a:lnTo>
                <a:lnTo>
                  <a:pt x="11918" y="16118"/>
                </a:lnTo>
                <a:lnTo>
                  <a:pt x="28272" y="1"/>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1"/>
          <p:cNvSpPr/>
          <p:nvPr/>
        </p:nvSpPr>
        <p:spPr>
          <a:xfrm flipH="1" rot="5400000">
            <a:off x="4259418" y="4316913"/>
            <a:ext cx="229639" cy="230762"/>
          </a:xfrm>
          <a:custGeom>
            <a:rect b="b" l="l" r="r" t="t"/>
            <a:pathLst>
              <a:path extrusionOk="0" fill="none" h="11918" w="11860">
                <a:moveTo>
                  <a:pt x="11859" y="0"/>
                </a:moveTo>
                <a:lnTo>
                  <a:pt x="1" y="11918"/>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580" name="Shape 58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5"/>
          <p:cNvSpPr txBox="1"/>
          <p:nvPr>
            <p:ph type="title"/>
          </p:nvPr>
        </p:nvSpPr>
        <p:spPr>
          <a:xfrm>
            <a:off x="540000" y="356775"/>
            <a:ext cx="8064000" cy="4668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80" name="Google Shape;80;p5"/>
          <p:cNvSpPr txBox="1"/>
          <p:nvPr>
            <p:ph idx="1" type="subTitle"/>
          </p:nvPr>
        </p:nvSpPr>
        <p:spPr>
          <a:xfrm>
            <a:off x="4434825" y="2926713"/>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Font typeface="Ubuntu"/>
              <a:buNone/>
              <a:defRPr b="1" sz="1800">
                <a:latin typeface="Ubuntu"/>
                <a:ea typeface="Ubuntu"/>
                <a:cs typeface="Ubuntu"/>
                <a:sym typeface="Ubuntu"/>
              </a:defRPr>
            </a:lvl1pPr>
            <a:lvl2pPr lvl="1" rtl="0" algn="ctr">
              <a:spcBef>
                <a:spcPts val="0"/>
              </a:spcBef>
              <a:spcAft>
                <a:spcPts val="0"/>
              </a:spcAft>
              <a:buSzPts val="3000"/>
              <a:buFont typeface="Ubuntu"/>
              <a:buNone/>
              <a:defRPr b="1" sz="3000">
                <a:latin typeface="Ubuntu"/>
                <a:ea typeface="Ubuntu"/>
                <a:cs typeface="Ubuntu"/>
                <a:sym typeface="Ubuntu"/>
              </a:defRPr>
            </a:lvl2pPr>
            <a:lvl3pPr lvl="2" rtl="0" algn="ctr">
              <a:spcBef>
                <a:spcPts val="1600"/>
              </a:spcBef>
              <a:spcAft>
                <a:spcPts val="0"/>
              </a:spcAft>
              <a:buSzPts val="3000"/>
              <a:buFont typeface="Ubuntu"/>
              <a:buNone/>
              <a:defRPr b="1" sz="3000">
                <a:latin typeface="Ubuntu"/>
                <a:ea typeface="Ubuntu"/>
                <a:cs typeface="Ubuntu"/>
                <a:sym typeface="Ubuntu"/>
              </a:defRPr>
            </a:lvl3pPr>
            <a:lvl4pPr lvl="3" rtl="0" algn="ctr">
              <a:spcBef>
                <a:spcPts val="1600"/>
              </a:spcBef>
              <a:spcAft>
                <a:spcPts val="0"/>
              </a:spcAft>
              <a:buSzPts val="3000"/>
              <a:buFont typeface="Ubuntu"/>
              <a:buNone/>
              <a:defRPr b="1" sz="3000">
                <a:latin typeface="Ubuntu"/>
                <a:ea typeface="Ubuntu"/>
                <a:cs typeface="Ubuntu"/>
                <a:sym typeface="Ubuntu"/>
              </a:defRPr>
            </a:lvl4pPr>
            <a:lvl5pPr lvl="4" rtl="0" algn="ctr">
              <a:spcBef>
                <a:spcPts val="1600"/>
              </a:spcBef>
              <a:spcAft>
                <a:spcPts val="0"/>
              </a:spcAft>
              <a:buSzPts val="3000"/>
              <a:buFont typeface="Ubuntu"/>
              <a:buNone/>
              <a:defRPr b="1" sz="3000">
                <a:latin typeface="Ubuntu"/>
                <a:ea typeface="Ubuntu"/>
                <a:cs typeface="Ubuntu"/>
                <a:sym typeface="Ubuntu"/>
              </a:defRPr>
            </a:lvl5pPr>
            <a:lvl6pPr lvl="5" rtl="0" algn="ctr">
              <a:spcBef>
                <a:spcPts val="1600"/>
              </a:spcBef>
              <a:spcAft>
                <a:spcPts val="0"/>
              </a:spcAft>
              <a:buSzPts val="3000"/>
              <a:buFont typeface="Ubuntu"/>
              <a:buNone/>
              <a:defRPr b="1" sz="3000">
                <a:latin typeface="Ubuntu"/>
                <a:ea typeface="Ubuntu"/>
                <a:cs typeface="Ubuntu"/>
                <a:sym typeface="Ubuntu"/>
              </a:defRPr>
            </a:lvl6pPr>
            <a:lvl7pPr lvl="6" rtl="0" algn="ctr">
              <a:spcBef>
                <a:spcPts val="1600"/>
              </a:spcBef>
              <a:spcAft>
                <a:spcPts val="0"/>
              </a:spcAft>
              <a:buSzPts val="3000"/>
              <a:buFont typeface="Ubuntu"/>
              <a:buNone/>
              <a:defRPr b="1" sz="3000">
                <a:latin typeface="Ubuntu"/>
                <a:ea typeface="Ubuntu"/>
                <a:cs typeface="Ubuntu"/>
                <a:sym typeface="Ubuntu"/>
              </a:defRPr>
            </a:lvl7pPr>
            <a:lvl8pPr lvl="7" rtl="0" algn="ctr">
              <a:spcBef>
                <a:spcPts val="1600"/>
              </a:spcBef>
              <a:spcAft>
                <a:spcPts val="0"/>
              </a:spcAft>
              <a:buSzPts val="3000"/>
              <a:buFont typeface="Ubuntu"/>
              <a:buNone/>
              <a:defRPr b="1" sz="3000">
                <a:latin typeface="Ubuntu"/>
                <a:ea typeface="Ubuntu"/>
                <a:cs typeface="Ubuntu"/>
                <a:sym typeface="Ubuntu"/>
              </a:defRPr>
            </a:lvl8pPr>
            <a:lvl9pPr lvl="8" rtl="0" algn="ctr">
              <a:spcBef>
                <a:spcPts val="1600"/>
              </a:spcBef>
              <a:spcAft>
                <a:spcPts val="1600"/>
              </a:spcAft>
              <a:buSzPts val="3000"/>
              <a:buFont typeface="Ubuntu"/>
              <a:buNone/>
              <a:defRPr b="1" sz="3000">
                <a:latin typeface="Ubuntu"/>
                <a:ea typeface="Ubuntu"/>
                <a:cs typeface="Ubuntu"/>
                <a:sym typeface="Ubuntu"/>
              </a:defRPr>
            </a:lvl9pPr>
          </a:lstStyle>
          <a:p/>
        </p:txBody>
      </p:sp>
      <p:sp>
        <p:nvSpPr>
          <p:cNvPr id="81" name="Google Shape;81;p5"/>
          <p:cNvSpPr txBox="1"/>
          <p:nvPr>
            <p:ph idx="2" type="subTitle"/>
          </p:nvPr>
        </p:nvSpPr>
        <p:spPr>
          <a:xfrm>
            <a:off x="4434825" y="3222325"/>
            <a:ext cx="2316000" cy="88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4"/>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1600"/>
              </a:spcBef>
              <a:spcAft>
                <a:spcPts val="0"/>
              </a:spcAft>
              <a:buClr>
                <a:schemeClr val="accent4"/>
              </a:buClr>
              <a:buSzPts val="1400"/>
              <a:buNone/>
              <a:defRPr>
                <a:solidFill>
                  <a:schemeClr val="accent4"/>
                </a:solidFill>
              </a:defRPr>
            </a:lvl3pPr>
            <a:lvl4pPr lvl="3" rtl="0" algn="ctr">
              <a:spcBef>
                <a:spcPts val="1600"/>
              </a:spcBef>
              <a:spcAft>
                <a:spcPts val="0"/>
              </a:spcAft>
              <a:buClr>
                <a:schemeClr val="accent4"/>
              </a:buClr>
              <a:buSzPts val="1400"/>
              <a:buNone/>
              <a:defRPr>
                <a:solidFill>
                  <a:schemeClr val="accent4"/>
                </a:solidFill>
              </a:defRPr>
            </a:lvl4pPr>
            <a:lvl5pPr lvl="4" rtl="0" algn="ctr">
              <a:spcBef>
                <a:spcPts val="1600"/>
              </a:spcBef>
              <a:spcAft>
                <a:spcPts val="0"/>
              </a:spcAft>
              <a:buClr>
                <a:schemeClr val="accent4"/>
              </a:buClr>
              <a:buSzPts val="1400"/>
              <a:buNone/>
              <a:defRPr>
                <a:solidFill>
                  <a:schemeClr val="accent4"/>
                </a:solidFill>
              </a:defRPr>
            </a:lvl5pPr>
            <a:lvl6pPr lvl="5" rtl="0" algn="ctr">
              <a:spcBef>
                <a:spcPts val="1600"/>
              </a:spcBef>
              <a:spcAft>
                <a:spcPts val="0"/>
              </a:spcAft>
              <a:buClr>
                <a:schemeClr val="accent4"/>
              </a:buClr>
              <a:buSzPts val="1400"/>
              <a:buNone/>
              <a:defRPr>
                <a:solidFill>
                  <a:schemeClr val="accent4"/>
                </a:solidFill>
              </a:defRPr>
            </a:lvl6pPr>
            <a:lvl7pPr lvl="6" rtl="0" algn="ctr">
              <a:spcBef>
                <a:spcPts val="1600"/>
              </a:spcBef>
              <a:spcAft>
                <a:spcPts val="0"/>
              </a:spcAft>
              <a:buClr>
                <a:schemeClr val="accent4"/>
              </a:buClr>
              <a:buSzPts val="1400"/>
              <a:buNone/>
              <a:defRPr>
                <a:solidFill>
                  <a:schemeClr val="accent4"/>
                </a:solidFill>
              </a:defRPr>
            </a:lvl7pPr>
            <a:lvl8pPr lvl="7" rtl="0" algn="ctr">
              <a:spcBef>
                <a:spcPts val="1600"/>
              </a:spcBef>
              <a:spcAft>
                <a:spcPts val="0"/>
              </a:spcAft>
              <a:buClr>
                <a:schemeClr val="accent4"/>
              </a:buClr>
              <a:buSzPts val="1400"/>
              <a:buNone/>
              <a:defRPr>
                <a:solidFill>
                  <a:schemeClr val="accent4"/>
                </a:solidFill>
              </a:defRPr>
            </a:lvl8pPr>
            <a:lvl9pPr lvl="8" rtl="0" algn="ctr">
              <a:spcBef>
                <a:spcPts val="1600"/>
              </a:spcBef>
              <a:spcAft>
                <a:spcPts val="1600"/>
              </a:spcAft>
              <a:buClr>
                <a:schemeClr val="accent4"/>
              </a:buClr>
              <a:buSzPts val="1400"/>
              <a:buNone/>
              <a:defRPr>
                <a:solidFill>
                  <a:schemeClr val="accent4"/>
                </a:solidFill>
              </a:defRPr>
            </a:lvl9pPr>
          </a:lstStyle>
          <a:p/>
        </p:txBody>
      </p:sp>
      <p:sp>
        <p:nvSpPr>
          <p:cNvPr id="82" name="Google Shape;82;p5"/>
          <p:cNvSpPr txBox="1"/>
          <p:nvPr>
            <p:ph idx="3" type="subTitle"/>
          </p:nvPr>
        </p:nvSpPr>
        <p:spPr>
          <a:xfrm>
            <a:off x="1183875" y="2926713"/>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Font typeface="Ubuntu"/>
              <a:buNone/>
              <a:defRPr b="1" sz="1800">
                <a:latin typeface="Ubuntu"/>
                <a:ea typeface="Ubuntu"/>
                <a:cs typeface="Ubuntu"/>
                <a:sym typeface="Ubuntu"/>
              </a:defRPr>
            </a:lvl1pPr>
            <a:lvl2pPr lvl="1" rtl="0" algn="ctr">
              <a:spcBef>
                <a:spcPts val="0"/>
              </a:spcBef>
              <a:spcAft>
                <a:spcPts val="0"/>
              </a:spcAft>
              <a:buSzPts val="3000"/>
              <a:buFont typeface="Ubuntu"/>
              <a:buNone/>
              <a:defRPr b="1" sz="3000">
                <a:latin typeface="Ubuntu"/>
                <a:ea typeface="Ubuntu"/>
                <a:cs typeface="Ubuntu"/>
                <a:sym typeface="Ubuntu"/>
              </a:defRPr>
            </a:lvl2pPr>
            <a:lvl3pPr lvl="2" rtl="0" algn="ctr">
              <a:spcBef>
                <a:spcPts val="1600"/>
              </a:spcBef>
              <a:spcAft>
                <a:spcPts val="0"/>
              </a:spcAft>
              <a:buSzPts val="3000"/>
              <a:buFont typeface="Ubuntu"/>
              <a:buNone/>
              <a:defRPr b="1" sz="3000">
                <a:latin typeface="Ubuntu"/>
                <a:ea typeface="Ubuntu"/>
                <a:cs typeface="Ubuntu"/>
                <a:sym typeface="Ubuntu"/>
              </a:defRPr>
            </a:lvl3pPr>
            <a:lvl4pPr lvl="3" rtl="0" algn="ctr">
              <a:spcBef>
                <a:spcPts val="1600"/>
              </a:spcBef>
              <a:spcAft>
                <a:spcPts val="0"/>
              </a:spcAft>
              <a:buSzPts val="3000"/>
              <a:buFont typeface="Ubuntu"/>
              <a:buNone/>
              <a:defRPr b="1" sz="3000">
                <a:latin typeface="Ubuntu"/>
                <a:ea typeface="Ubuntu"/>
                <a:cs typeface="Ubuntu"/>
                <a:sym typeface="Ubuntu"/>
              </a:defRPr>
            </a:lvl4pPr>
            <a:lvl5pPr lvl="4" rtl="0" algn="ctr">
              <a:spcBef>
                <a:spcPts val="1600"/>
              </a:spcBef>
              <a:spcAft>
                <a:spcPts val="0"/>
              </a:spcAft>
              <a:buSzPts val="3000"/>
              <a:buFont typeface="Ubuntu"/>
              <a:buNone/>
              <a:defRPr b="1" sz="3000">
                <a:latin typeface="Ubuntu"/>
                <a:ea typeface="Ubuntu"/>
                <a:cs typeface="Ubuntu"/>
                <a:sym typeface="Ubuntu"/>
              </a:defRPr>
            </a:lvl5pPr>
            <a:lvl6pPr lvl="5" rtl="0" algn="ctr">
              <a:spcBef>
                <a:spcPts val="1600"/>
              </a:spcBef>
              <a:spcAft>
                <a:spcPts val="0"/>
              </a:spcAft>
              <a:buSzPts val="3000"/>
              <a:buFont typeface="Ubuntu"/>
              <a:buNone/>
              <a:defRPr b="1" sz="3000">
                <a:latin typeface="Ubuntu"/>
                <a:ea typeface="Ubuntu"/>
                <a:cs typeface="Ubuntu"/>
                <a:sym typeface="Ubuntu"/>
              </a:defRPr>
            </a:lvl6pPr>
            <a:lvl7pPr lvl="6" rtl="0" algn="ctr">
              <a:spcBef>
                <a:spcPts val="1600"/>
              </a:spcBef>
              <a:spcAft>
                <a:spcPts val="0"/>
              </a:spcAft>
              <a:buSzPts val="3000"/>
              <a:buFont typeface="Ubuntu"/>
              <a:buNone/>
              <a:defRPr b="1" sz="3000">
                <a:latin typeface="Ubuntu"/>
                <a:ea typeface="Ubuntu"/>
                <a:cs typeface="Ubuntu"/>
                <a:sym typeface="Ubuntu"/>
              </a:defRPr>
            </a:lvl7pPr>
            <a:lvl8pPr lvl="7" rtl="0" algn="ctr">
              <a:spcBef>
                <a:spcPts val="1600"/>
              </a:spcBef>
              <a:spcAft>
                <a:spcPts val="0"/>
              </a:spcAft>
              <a:buSzPts val="3000"/>
              <a:buFont typeface="Ubuntu"/>
              <a:buNone/>
              <a:defRPr b="1" sz="3000">
                <a:latin typeface="Ubuntu"/>
                <a:ea typeface="Ubuntu"/>
                <a:cs typeface="Ubuntu"/>
                <a:sym typeface="Ubuntu"/>
              </a:defRPr>
            </a:lvl8pPr>
            <a:lvl9pPr lvl="8" rtl="0" algn="ctr">
              <a:spcBef>
                <a:spcPts val="1600"/>
              </a:spcBef>
              <a:spcAft>
                <a:spcPts val="1600"/>
              </a:spcAft>
              <a:buSzPts val="3000"/>
              <a:buFont typeface="Ubuntu"/>
              <a:buNone/>
              <a:defRPr b="1" sz="3000">
                <a:latin typeface="Ubuntu"/>
                <a:ea typeface="Ubuntu"/>
                <a:cs typeface="Ubuntu"/>
                <a:sym typeface="Ubuntu"/>
              </a:defRPr>
            </a:lvl9pPr>
          </a:lstStyle>
          <a:p/>
        </p:txBody>
      </p:sp>
      <p:sp>
        <p:nvSpPr>
          <p:cNvPr id="83" name="Google Shape;83;p5"/>
          <p:cNvSpPr txBox="1"/>
          <p:nvPr>
            <p:ph idx="4" type="subTitle"/>
          </p:nvPr>
        </p:nvSpPr>
        <p:spPr>
          <a:xfrm>
            <a:off x="1183975" y="3222325"/>
            <a:ext cx="2316000" cy="88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4"/>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1600"/>
              </a:spcBef>
              <a:spcAft>
                <a:spcPts val="0"/>
              </a:spcAft>
              <a:buClr>
                <a:schemeClr val="accent4"/>
              </a:buClr>
              <a:buSzPts val="1400"/>
              <a:buNone/>
              <a:defRPr>
                <a:solidFill>
                  <a:schemeClr val="accent4"/>
                </a:solidFill>
              </a:defRPr>
            </a:lvl3pPr>
            <a:lvl4pPr lvl="3" rtl="0" algn="ctr">
              <a:spcBef>
                <a:spcPts val="1600"/>
              </a:spcBef>
              <a:spcAft>
                <a:spcPts val="0"/>
              </a:spcAft>
              <a:buClr>
                <a:schemeClr val="accent4"/>
              </a:buClr>
              <a:buSzPts val="1400"/>
              <a:buNone/>
              <a:defRPr>
                <a:solidFill>
                  <a:schemeClr val="accent4"/>
                </a:solidFill>
              </a:defRPr>
            </a:lvl4pPr>
            <a:lvl5pPr lvl="4" rtl="0" algn="ctr">
              <a:spcBef>
                <a:spcPts val="1600"/>
              </a:spcBef>
              <a:spcAft>
                <a:spcPts val="0"/>
              </a:spcAft>
              <a:buClr>
                <a:schemeClr val="accent4"/>
              </a:buClr>
              <a:buSzPts val="1400"/>
              <a:buNone/>
              <a:defRPr>
                <a:solidFill>
                  <a:schemeClr val="accent4"/>
                </a:solidFill>
              </a:defRPr>
            </a:lvl5pPr>
            <a:lvl6pPr lvl="5" rtl="0" algn="ctr">
              <a:spcBef>
                <a:spcPts val="1600"/>
              </a:spcBef>
              <a:spcAft>
                <a:spcPts val="0"/>
              </a:spcAft>
              <a:buClr>
                <a:schemeClr val="accent4"/>
              </a:buClr>
              <a:buSzPts val="1400"/>
              <a:buNone/>
              <a:defRPr>
                <a:solidFill>
                  <a:schemeClr val="accent4"/>
                </a:solidFill>
              </a:defRPr>
            </a:lvl6pPr>
            <a:lvl7pPr lvl="6" rtl="0" algn="ctr">
              <a:spcBef>
                <a:spcPts val="1600"/>
              </a:spcBef>
              <a:spcAft>
                <a:spcPts val="0"/>
              </a:spcAft>
              <a:buClr>
                <a:schemeClr val="accent4"/>
              </a:buClr>
              <a:buSzPts val="1400"/>
              <a:buNone/>
              <a:defRPr>
                <a:solidFill>
                  <a:schemeClr val="accent4"/>
                </a:solidFill>
              </a:defRPr>
            </a:lvl7pPr>
            <a:lvl8pPr lvl="7" rtl="0" algn="ctr">
              <a:spcBef>
                <a:spcPts val="1600"/>
              </a:spcBef>
              <a:spcAft>
                <a:spcPts val="0"/>
              </a:spcAft>
              <a:buClr>
                <a:schemeClr val="accent4"/>
              </a:buClr>
              <a:buSzPts val="1400"/>
              <a:buNone/>
              <a:defRPr>
                <a:solidFill>
                  <a:schemeClr val="accent4"/>
                </a:solidFill>
              </a:defRPr>
            </a:lvl8pPr>
            <a:lvl9pPr lvl="8" rtl="0" algn="ctr">
              <a:spcBef>
                <a:spcPts val="1600"/>
              </a:spcBef>
              <a:spcAft>
                <a:spcPts val="1600"/>
              </a:spcAft>
              <a:buClr>
                <a:schemeClr val="accent4"/>
              </a:buClr>
              <a:buSzPts val="1400"/>
              <a:buNone/>
              <a:defRPr>
                <a:solidFill>
                  <a:schemeClr val="accent4"/>
                </a:solidFill>
              </a:defRPr>
            </a:lvl9pPr>
          </a:lstStyle>
          <a:p/>
        </p:txBody>
      </p:sp>
      <p:sp>
        <p:nvSpPr>
          <p:cNvPr id="84" name="Google Shape;84;p5"/>
          <p:cNvSpPr/>
          <p:nvPr/>
        </p:nvSpPr>
        <p:spPr>
          <a:xfrm flipH="1">
            <a:off x="7654150" y="2981676"/>
            <a:ext cx="1045400" cy="998100"/>
          </a:xfrm>
          <a:custGeom>
            <a:rect b="b" l="l" r="r" t="t"/>
            <a:pathLst>
              <a:path extrusionOk="0" fill="none" h="39924" w="41816">
                <a:moveTo>
                  <a:pt x="41816" y="23806"/>
                </a:moveTo>
                <a:lnTo>
                  <a:pt x="17980" y="0"/>
                </a:lnTo>
                <a:lnTo>
                  <a:pt x="0" y="17744"/>
                </a:lnTo>
                <a:lnTo>
                  <a:pt x="6092" y="23806"/>
                </a:lnTo>
                <a:lnTo>
                  <a:pt x="18010" y="11918"/>
                </a:lnTo>
                <a:lnTo>
                  <a:pt x="29898" y="23806"/>
                </a:lnTo>
                <a:lnTo>
                  <a:pt x="13545" y="39923"/>
                </a:lnTo>
              </a:path>
            </a:pathLst>
          </a:custGeom>
          <a:noFill/>
          <a:ln cap="rnd" cmpd="sng" w="369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flipH="1">
            <a:off x="7654875" y="2087851"/>
            <a:ext cx="596650" cy="893100"/>
          </a:xfrm>
          <a:custGeom>
            <a:rect b="b" l="l" r="r" t="t"/>
            <a:pathLst>
              <a:path extrusionOk="0" fill="none" h="35724" w="23866">
                <a:moveTo>
                  <a:pt x="23865" y="35724"/>
                </a:moveTo>
                <a:lnTo>
                  <a:pt x="0" y="11859"/>
                </a:lnTo>
                <a:lnTo>
                  <a:pt x="6033" y="6004"/>
                </a:lnTo>
                <a:lnTo>
                  <a:pt x="11947" y="12007"/>
                </a:lnTo>
                <a:lnTo>
                  <a:pt x="23865" y="0"/>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flipH="1">
            <a:off x="7654150" y="2384301"/>
            <a:ext cx="1340400" cy="895350"/>
          </a:xfrm>
          <a:custGeom>
            <a:rect b="b" l="l" r="r" t="t"/>
            <a:pathLst>
              <a:path extrusionOk="0" fill="none" h="35814" w="53616">
                <a:moveTo>
                  <a:pt x="53616" y="35813"/>
                </a:moveTo>
                <a:lnTo>
                  <a:pt x="29721" y="11948"/>
                </a:lnTo>
                <a:lnTo>
                  <a:pt x="6004" y="35813"/>
                </a:lnTo>
                <a:lnTo>
                  <a:pt x="31" y="29840"/>
                </a:lnTo>
                <a:lnTo>
                  <a:pt x="17863" y="11948"/>
                </a:lnTo>
                <a:lnTo>
                  <a:pt x="5945" y="1"/>
                </a:lnTo>
                <a:lnTo>
                  <a:pt x="1" y="6004"/>
                </a:lnTo>
                <a:lnTo>
                  <a:pt x="5945" y="11948"/>
                </a:lnTo>
              </a:path>
            </a:pathLst>
          </a:custGeom>
          <a:noFill/>
          <a:ln cap="rnd" cmpd="sng" w="369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flipH="1">
            <a:off x="7654875" y="1790651"/>
            <a:ext cx="296500" cy="297225"/>
          </a:xfrm>
          <a:custGeom>
            <a:rect b="b" l="l" r="r" t="t"/>
            <a:pathLst>
              <a:path extrusionOk="0" fill="none" h="11889" w="11860">
                <a:moveTo>
                  <a:pt x="1" y="11888"/>
                </a:moveTo>
                <a:lnTo>
                  <a:pt x="11859" y="0"/>
                </a:lnTo>
              </a:path>
            </a:pathLst>
          </a:custGeom>
          <a:noFill/>
          <a:ln cap="rnd" cmpd="sng" w="369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5"/>
          <p:cNvSpPr/>
          <p:nvPr/>
        </p:nvSpPr>
        <p:spPr>
          <a:xfrm flipH="1" rot="207796">
            <a:off x="7825427" y="1679991"/>
            <a:ext cx="766667" cy="704314"/>
          </a:xfrm>
          <a:custGeom>
            <a:rect b="b" l="l" r="r" t="t"/>
            <a:pathLst>
              <a:path extrusionOk="0" fill="none" h="11889" w="11860">
                <a:moveTo>
                  <a:pt x="1" y="11888"/>
                </a:moveTo>
                <a:lnTo>
                  <a:pt x="11859" y="0"/>
                </a:lnTo>
              </a:path>
            </a:pathLst>
          </a:custGeom>
          <a:noFill/>
          <a:ln cap="rnd" cmpd="sng" w="369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5"/>
          <p:cNvSpPr/>
          <p:nvPr/>
        </p:nvSpPr>
        <p:spPr>
          <a:xfrm flipH="1" rot="10800000">
            <a:off x="7839450" y="1194776"/>
            <a:ext cx="892375" cy="1042450"/>
          </a:xfrm>
          <a:custGeom>
            <a:rect b="b" l="l" r="r" t="t"/>
            <a:pathLst>
              <a:path extrusionOk="0" fill="none" h="41698" w="35695">
                <a:moveTo>
                  <a:pt x="35694" y="23806"/>
                </a:moveTo>
                <a:lnTo>
                  <a:pt x="23776" y="35694"/>
                </a:lnTo>
                <a:lnTo>
                  <a:pt x="17832" y="29750"/>
                </a:lnTo>
                <a:lnTo>
                  <a:pt x="5944" y="41697"/>
                </a:lnTo>
                <a:lnTo>
                  <a:pt x="0" y="35724"/>
                </a:lnTo>
                <a:lnTo>
                  <a:pt x="35694" y="0"/>
                </a:lnTo>
              </a:path>
            </a:pathLst>
          </a:custGeom>
          <a:noFill/>
          <a:ln cap="rnd" cmpd="sng" w="369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flipH="1" rot="5400000">
            <a:off x="7987313" y="3744701"/>
            <a:ext cx="596650" cy="893100"/>
          </a:xfrm>
          <a:custGeom>
            <a:rect b="b" l="l" r="r" t="t"/>
            <a:pathLst>
              <a:path extrusionOk="0" fill="none" h="35724" w="23866">
                <a:moveTo>
                  <a:pt x="23865" y="35724"/>
                </a:moveTo>
                <a:lnTo>
                  <a:pt x="0" y="11859"/>
                </a:lnTo>
                <a:lnTo>
                  <a:pt x="6033" y="6004"/>
                </a:lnTo>
                <a:lnTo>
                  <a:pt x="11947" y="12007"/>
                </a:lnTo>
                <a:lnTo>
                  <a:pt x="23865" y="0"/>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5"/>
          <p:cNvSpPr/>
          <p:nvPr/>
        </p:nvSpPr>
        <p:spPr>
          <a:xfrm flipH="1" rot="10800000">
            <a:off x="7716125" y="4042651"/>
            <a:ext cx="296500" cy="297225"/>
          </a:xfrm>
          <a:custGeom>
            <a:rect b="b" l="l" r="r" t="t"/>
            <a:pathLst>
              <a:path extrusionOk="0" fill="none" h="11889" w="11860">
                <a:moveTo>
                  <a:pt x="1" y="11888"/>
                </a:moveTo>
                <a:lnTo>
                  <a:pt x="11859" y="0"/>
                </a:lnTo>
              </a:path>
            </a:pathLst>
          </a:custGeom>
          <a:noFill/>
          <a:ln cap="rnd" cmpd="sng" w="369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flipH="1" rot="-10592204">
            <a:off x="7597044" y="4235148"/>
            <a:ext cx="766667" cy="704314"/>
          </a:xfrm>
          <a:custGeom>
            <a:rect b="b" l="l" r="r" t="t"/>
            <a:pathLst>
              <a:path extrusionOk="0" fill="none" h="11889" w="11860">
                <a:moveTo>
                  <a:pt x="1" y="11888"/>
                </a:moveTo>
                <a:lnTo>
                  <a:pt x="11859" y="0"/>
                </a:lnTo>
              </a:path>
            </a:pathLst>
          </a:custGeom>
          <a:noFill/>
          <a:ln cap="rnd" cmpd="sng" w="369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5"/>
          <p:cNvSpPr/>
          <p:nvPr/>
        </p:nvSpPr>
        <p:spPr>
          <a:xfrm flipH="1" rot="-5400000">
            <a:off x="8590625" y="4405451"/>
            <a:ext cx="296500" cy="297225"/>
          </a:xfrm>
          <a:custGeom>
            <a:rect b="b" l="l" r="r" t="t"/>
            <a:pathLst>
              <a:path extrusionOk="0" fill="none" h="11889" w="11860">
                <a:moveTo>
                  <a:pt x="1" y="11888"/>
                </a:moveTo>
                <a:lnTo>
                  <a:pt x="11859" y="0"/>
                </a:lnTo>
              </a:path>
            </a:pathLst>
          </a:custGeom>
          <a:noFill/>
          <a:ln cap="rnd" cmpd="sng" w="369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6"/>
          <p:cNvSpPr txBox="1"/>
          <p:nvPr>
            <p:ph type="title"/>
          </p:nvPr>
        </p:nvSpPr>
        <p:spPr>
          <a:xfrm>
            <a:off x="540000" y="356775"/>
            <a:ext cx="6901200" cy="466800"/>
          </a:xfrm>
          <a:prstGeom prst="rect">
            <a:avLst/>
          </a:prstGeom>
        </p:spPr>
        <p:txBody>
          <a:bodyPr anchorCtr="0" anchor="t" bIns="91425" lIns="91425" spcFirstLastPara="1" rIns="91425" wrap="square" tIns="91425">
            <a:noAutofit/>
          </a:bodyPr>
          <a:lstStyle>
            <a:lvl1pPr lvl="0" marR="38100" rtl="0">
              <a:lnSpc>
                <a:spcPct val="128571"/>
              </a:lnSpc>
              <a:spcBef>
                <a:spcPts val="0"/>
              </a:spcBef>
              <a:spcAft>
                <a:spcPts val="0"/>
              </a:spcAft>
              <a:buClr>
                <a:schemeClr val="dk1"/>
              </a:buClr>
              <a:buSzPts val="3000"/>
              <a:buFont typeface="Ubuntu"/>
              <a:buNone/>
              <a:defRPr b="1">
                <a:solidFill>
                  <a:schemeClr val="dk1"/>
                </a:solidFill>
                <a:latin typeface="Ubuntu"/>
                <a:ea typeface="Ubuntu"/>
                <a:cs typeface="Ubuntu"/>
                <a:sym typeface="Ubuntu"/>
              </a:defRPr>
            </a:lvl1pPr>
            <a:lvl2pPr lvl="1" rtl="0">
              <a:spcBef>
                <a:spcPts val="0"/>
              </a:spcBef>
              <a:spcAft>
                <a:spcPts val="0"/>
              </a:spcAft>
              <a:buClr>
                <a:schemeClr val="dk1"/>
              </a:buClr>
              <a:buSzPts val="3000"/>
              <a:buFont typeface="Ubuntu"/>
              <a:buNone/>
              <a:defRPr b="1" sz="3000">
                <a:solidFill>
                  <a:schemeClr val="dk1"/>
                </a:solidFill>
                <a:latin typeface="Ubuntu"/>
                <a:ea typeface="Ubuntu"/>
                <a:cs typeface="Ubuntu"/>
                <a:sym typeface="Ubuntu"/>
              </a:defRPr>
            </a:lvl2pPr>
            <a:lvl3pPr lvl="2" rtl="0">
              <a:spcBef>
                <a:spcPts val="0"/>
              </a:spcBef>
              <a:spcAft>
                <a:spcPts val="0"/>
              </a:spcAft>
              <a:buClr>
                <a:schemeClr val="dk1"/>
              </a:buClr>
              <a:buSzPts val="3000"/>
              <a:buFont typeface="Ubuntu"/>
              <a:buNone/>
              <a:defRPr b="1" sz="3000">
                <a:solidFill>
                  <a:schemeClr val="dk1"/>
                </a:solidFill>
                <a:latin typeface="Ubuntu"/>
                <a:ea typeface="Ubuntu"/>
                <a:cs typeface="Ubuntu"/>
                <a:sym typeface="Ubuntu"/>
              </a:defRPr>
            </a:lvl3pPr>
            <a:lvl4pPr lvl="3" rtl="0">
              <a:spcBef>
                <a:spcPts val="0"/>
              </a:spcBef>
              <a:spcAft>
                <a:spcPts val="0"/>
              </a:spcAft>
              <a:buClr>
                <a:schemeClr val="dk1"/>
              </a:buClr>
              <a:buSzPts val="3000"/>
              <a:buFont typeface="Ubuntu"/>
              <a:buNone/>
              <a:defRPr b="1" sz="3000">
                <a:solidFill>
                  <a:schemeClr val="dk1"/>
                </a:solidFill>
                <a:latin typeface="Ubuntu"/>
                <a:ea typeface="Ubuntu"/>
                <a:cs typeface="Ubuntu"/>
                <a:sym typeface="Ubuntu"/>
              </a:defRPr>
            </a:lvl4pPr>
            <a:lvl5pPr lvl="4" rtl="0">
              <a:spcBef>
                <a:spcPts val="0"/>
              </a:spcBef>
              <a:spcAft>
                <a:spcPts val="0"/>
              </a:spcAft>
              <a:buClr>
                <a:schemeClr val="dk1"/>
              </a:buClr>
              <a:buSzPts val="3000"/>
              <a:buFont typeface="Ubuntu"/>
              <a:buNone/>
              <a:defRPr b="1" sz="3000">
                <a:solidFill>
                  <a:schemeClr val="dk1"/>
                </a:solidFill>
                <a:latin typeface="Ubuntu"/>
                <a:ea typeface="Ubuntu"/>
                <a:cs typeface="Ubuntu"/>
                <a:sym typeface="Ubuntu"/>
              </a:defRPr>
            </a:lvl5pPr>
            <a:lvl6pPr lvl="5" rtl="0">
              <a:spcBef>
                <a:spcPts val="0"/>
              </a:spcBef>
              <a:spcAft>
                <a:spcPts val="0"/>
              </a:spcAft>
              <a:buClr>
                <a:schemeClr val="dk1"/>
              </a:buClr>
              <a:buSzPts val="3000"/>
              <a:buFont typeface="Ubuntu"/>
              <a:buNone/>
              <a:defRPr b="1" sz="3000">
                <a:solidFill>
                  <a:schemeClr val="dk1"/>
                </a:solidFill>
                <a:latin typeface="Ubuntu"/>
                <a:ea typeface="Ubuntu"/>
                <a:cs typeface="Ubuntu"/>
                <a:sym typeface="Ubuntu"/>
              </a:defRPr>
            </a:lvl6pPr>
            <a:lvl7pPr lvl="6" rtl="0">
              <a:spcBef>
                <a:spcPts val="0"/>
              </a:spcBef>
              <a:spcAft>
                <a:spcPts val="0"/>
              </a:spcAft>
              <a:buClr>
                <a:schemeClr val="dk1"/>
              </a:buClr>
              <a:buSzPts val="3000"/>
              <a:buFont typeface="Ubuntu"/>
              <a:buNone/>
              <a:defRPr b="1" sz="3000">
                <a:solidFill>
                  <a:schemeClr val="dk1"/>
                </a:solidFill>
                <a:latin typeface="Ubuntu"/>
                <a:ea typeface="Ubuntu"/>
                <a:cs typeface="Ubuntu"/>
                <a:sym typeface="Ubuntu"/>
              </a:defRPr>
            </a:lvl7pPr>
            <a:lvl8pPr lvl="7" rtl="0">
              <a:spcBef>
                <a:spcPts val="0"/>
              </a:spcBef>
              <a:spcAft>
                <a:spcPts val="0"/>
              </a:spcAft>
              <a:buClr>
                <a:schemeClr val="dk1"/>
              </a:buClr>
              <a:buSzPts val="3000"/>
              <a:buFont typeface="Ubuntu"/>
              <a:buNone/>
              <a:defRPr b="1" sz="3000">
                <a:solidFill>
                  <a:schemeClr val="dk1"/>
                </a:solidFill>
                <a:latin typeface="Ubuntu"/>
                <a:ea typeface="Ubuntu"/>
                <a:cs typeface="Ubuntu"/>
                <a:sym typeface="Ubuntu"/>
              </a:defRPr>
            </a:lvl8pPr>
            <a:lvl9pPr lvl="8" rtl="0">
              <a:spcBef>
                <a:spcPts val="0"/>
              </a:spcBef>
              <a:spcAft>
                <a:spcPts val="0"/>
              </a:spcAft>
              <a:buClr>
                <a:schemeClr val="dk1"/>
              </a:buClr>
              <a:buSzPts val="3000"/>
              <a:buFont typeface="Ubuntu"/>
              <a:buNone/>
              <a:defRPr b="1" sz="3000">
                <a:solidFill>
                  <a:schemeClr val="dk1"/>
                </a:solidFill>
                <a:latin typeface="Ubuntu"/>
                <a:ea typeface="Ubuntu"/>
                <a:cs typeface="Ubuntu"/>
                <a:sym typeface="Ubuntu"/>
              </a:defRPr>
            </a:lvl9pPr>
          </a:lstStyle>
          <a:p/>
        </p:txBody>
      </p:sp>
      <p:sp>
        <p:nvSpPr>
          <p:cNvPr id="96" name="Google Shape;96;p6"/>
          <p:cNvSpPr/>
          <p:nvPr/>
        </p:nvSpPr>
        <p:spPr>
          <a:xfrm>
            <a:off x="8423050" y="1413250"/>
            <a:ext cx="597375" cy="594425"/>
          </a:xfrm>
          <a:custGeom>
            <a:rect b="b" l="l" r="r" t="t"/>
            <a:pathLst>
              <a:path extrusionOk="0" fill="none" h="23777" w="23895">
                <a:moveTo>
                  <a:pt x="23895" y="11918"/>
                </a:moveTo>
                <a:lnTo>
                  <a:pt x="11947" y="23777"/>
                </a:lnTo>
                <a:lnTo>
                  <a:pt x="0" y="11830"/>
                </a:lnTo>
                <a:lnTo>
                  <a:pt x="6033" y="5974"/>
                </a:lnTo>
                <a:lnTo>
                  <a:pt x="12007" y="11978"/>
                </a:lnTo>
                <a:lnTo>
                  <a:pt x="23895" y="1"/>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
          <p:cNvSpPr/>
          <p:nvPr/>
        </p:nvSpPr>
        <p:spPr>
          <a:xfrm>
            <a:off x="8127325" y="520175"/>
            <a:ext cx="892375" cy="1042450"/>
          </a:xfrm>
          <a:custGeom>
            <a:rect b="b" l="l" r="r" t="t"/>
            <a:pathLst>
              <a:path extrusionOk="0" fill="none" h="41698" w="35695">
                <a:moveTo>
                  <a:pt x="35694" y="23806"/>
                </a:moveTo>
                <a:lnTo>
                  <a:pt x="23776" y="35694"/>
                </a:lnTo>
                <a:lnTo>
                  <a:pt x="17832" y="29750"/>
                </a:lnTo>
                <a:lnTo>
                  <a:pt x="5944" y="41697"/>
                </a:lnTo>
                <a:lnTo>
                  <a:pt x="0" y="35724"/>
                </a:lnTo>
                <a:lnTo>
                  <a:pt x="35694" y="0"/>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6"/>
          <p:cNvSpPr/>
          <p:nvPr/>
        </p:nvSpPr>
        <p:spPr>
          <a:xfrm>
            <a:off x="7530700" y="222225"/>
            <a:ext cx="1489000" cy="1340400"/>
          </a:xfrm>
          <a:custGeom>
            <a:rect b="b" l="l" r="r" t="t"/>
            <a:pathLst>
              <a:path extrusionOk="0" fill="none" h="53616" w="59560">
                <a:moveTo>
                  <a:pt x="17921" y="53615"/>
                </a:moveTo>
                <a:lnTo>
                  <a:pt x="0" y="35665"/>
                </a:lnTo>
                <a:lnTo>
                  <a:pt x="6004" y="29780"/>
                </a:lnTo>
                <a:lnTo>
                  <a:pt x="17921" y="41698"/>
                </a:lnTo>
                <a:lnTo>
                  <a:pt x="59559" y="1"/>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6"/>
          <p:cNvSpPr/>
          <p:nvPr/>
        </p:nvSpPr>
        <p:spPr>
          <a:xfrm>
            <a:off x="7385050" y="107625"/>
            <a:ext cx="890150" cy="859125"/>
          </a:xfrm>
          <a:custGeom>
            <a:rect b="b" l="l" r="r" t="t"/>
            <a:pathLst>
              <a:path extrusionOk="0" fill="none" h="34365" w="35606">
                <a:moveTo>
                  <a:pt x="35606" y="22417"/>
                </a:moveTo>
                <a:lnTo>
                  <a:pt x="23747" y="34364"/>
                </a:lnTo>
                <a:lnTo>
                  <a:pt x="1" y="10617"/>
                </a:lnTo>
                <a:lnTo>
                  <a:pt x="10292" y="1"/>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
          <p:cNvSpPr/>
          <p:nvPr/>
        </p:nvSpPr>
        <p:spPr>
          <a:xfrm>
            <a:off x="7679300" y="107625"/>
            <a:ext cx="1154825" cy="561900"/>
          </a:xfrm>
          <a:custGeom>
            <a:rect b="b" l="l" r="r" t="t"/>
            <a:pathLst>
              <a:path extrusionOk="0" fill="none" h="22476" w="46193">
                <a:moveTo>
                  <a:pt x="0" y="10617"/>
                </a:moveTo>
                <a:lnTo>
                  <a:pt x="11977" y="22476"/>
                </a:lnTo>
                <a:lnTo>
                  <a:pt x="23836" y="10351"/>
                </a:lnTo>
                <a:lnTo>
                  <a:pt x="29750" y="16384"/>
                </a:lnTo>
                <a:lnTo>
                  <a:pt x="46192" y="1"/>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6"/>
          <p:cNvSpPr/>
          <p:nvPr/>
        </p:nvSpPr>
        <p:spPr>
          <a:xfrm rot="10800000">
            <a:off x="112422" y="3711271"/>
            <a:ext cx="421866" cy="419783"/>
          </a:xfrm>
          <a:custGeom>
            <a:rect b="b" l="l" r="r" t="t"/>
            <a:pathLst>
              <a:path extrusionOk="0" fill="none" h="23777" w="23895">
                <a:moveTo>
                  <a:pt x="23895" y="11918"/>
                </a:moveTo>
                <a:lnTo>
                  <a:pt x="11947" y="23777"/>
                </a:lnTo>
                <a:lnTo>
                  <a:pt x="0" y="11830"/>
                </a:lnTo>
                <a:lnTo>
                  <a:pt x="6033" y="5974"/>
                </a:lnTo>
                <a:lnTo>
                  <a:pt x="12007" y="11978"/>
                </a:lnTo>
                <a:lnTo>
                  <a:pt x="23895" y="1"/>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10800000">
            <a:off x="112920" y="4025523"/>
            <a:ext cx="630195" cy="736178"/>
          </a:xfrm>
          <a:custGeom>
            <a:rect b="b" l="l" r="r" t="t"/>
            <a:pathLst>
              <a:path extrusionOk="0" fill="none" h="41698" w="35695">
                <a:moveTo>
                  <a:pt x="35694" y="23806"/>
                </a:moveTo>
                <a:lnTo>
                  <a:pt x="23776" y="35694"/>
                </a:lnTo>
                <a:lnTo>
                  <a:pt x="17832" y="29750"/>
                </a:lnTo>
                <a:lnTo>
                  <a:pt x="5944" y="41697"/>
                </a:lnTo>
                <a:lnTo>
                  <a:pt x="0" y="35724"/>
                </a:lnTo>
                <a:lnTo>
                  <a:pt x="35694" y="0"/>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6"/>
          <p:cNvSpPr/>
          <p:nvPr/>
        </p:nvSpPr>
        <p:spPr>
          <a:xfrm rot="10800000">
            <a:off x="243952" y="4656211"/>
            <a:ext cx="815537" cy="396814"/>
          </a:xfrm>
          <a:custGeom>
            <a:rect b="b" l="l" r="r" t="t"/>
            <a:pathLst>
              <a:path extrusionOk="0" fill="none" h="22476" w="46193">
                <a:moveTo>
                  <a:pt x="0" y="10617"/>
                </a:moveTo>
                <a:lnTo>
                  <a:pt x="11977" y="22476"/>
                </a:lnTo>
                <a:lnTo>
                  <a:pt x="23836" y="10351"/>
                </a:lnTo>
                <a:lnTo>
                  <a:pt x="29750" y="16384"/>
                </a:lnTo>
                <a:lnTo>
                  <a:pt x="46192" y="1"/>
                </a:lnTo>
              </a:path>
            </a:pathLst>
          </a:custGeom>
          <a:noFill/>
          <a:ln cap="rnd" cmpd="sng" w="369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
          <p:cNvSpPr/>
          <p:nvPr/>
        </p:nvSpPr>
        <p:spPr>
          <a:xfrm rot="10592204">
            <a:off x="156665" y="4179923"/>
            <a:ext cx="766667" cy="704314"/>
          </a:xfrm>
          <a:custGeom>
            <a:rect b="b" l="l" r="r" t="t"/>
            <a:pathLst>
              <a:path extrusionOk="0" fill="none" h="11889" w="11860">
                <a:moveTo>
                  <a:pt x="1" y="11888"/>
                </a:moveTo>
                <a:lnTo>
                  <a:pt x="11859" y="0"/>
                </a:lnTo>
              </a:path>
            </a:pathLst>
          </a:custGeom>
          <a:noFill/>
          <a:ln cap="rnd" cmpd="sng" w="369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sp>
        <p:nvSpPr>
          <p:cNvPr id="106" name="Google Shape;106;p7"/>
          <p:cNvSpPr txBox="1"/>
          <p:nvPr>
            <p:ph idx="1" type="subTitle"/>
          </p:nvPr>
        </p:nvSpPr>
        <p:spPr>
          <a:xfrm>
            <a:off x="3242675" y="1849375"/>
            <a:ext cx="4545300" cy="242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4"/>
              </a:buClr>
              <a:buSzPts val="1400"/>
              <a:buChar char="●"/>
              <a:defRPr sz="1400">
                <a:solidFill>
                  <a:schemeClr val="dk1"/>
                </a:solidFill>
              </a:defRPr>
            </a:lvl1pPr>
            <a:lvl2pPr lvl="1" rtl="0" algn="ctr">
              <a:spcBef>
                <a:spcPts val="1000"/>
              </a:spcBef>
              <a:spcAft>
                <a:spcPts val="0"/>
              </a:spcAft>
              <a:buClr>
                <a:schemeClr val="accent4"/>
              </a:buClr>
              <a:buSzPts val="1400"/>
              <a:buChar char="○"/>
              <a:defRPr>
                <a:solidFill>
                  <a:schemeClr val="accent4"/>
                </a:solidFill>
              </a:defRPr>
            </a:lvl2pPr>
            <a:lvl3pPr lvl="2" rtl="0" algn="ctr">
              <a:spcBef>
                <a:spcPts val="1600"/>
              </a:spcBef>
              <a:spcAft>
                <a:spcPts val="0"/>
              </a:spcAft>
              <a:buClr>
                <a:schemeClr val="accent4"/>
              </a:buClr>
              <a:buSzPts val="1400"/>
              <a:buChar char="■"/>
              <a:defRPr>
                <a:solidFill>
                  <a:schemeClr val="accent4"/>
                </a:solidFill>
              </a:defRPr>
            </a:lvl3pPr>
            <a:lvl4pPr lvl="3" rtl="0" algn="ctr">
              <a:spcBef>
                <a:spcPts val="1600"/>
              </a:spcBef>
              <a:spcAft>
                <a:spcPts val="0"/>
              </a:spcAft>
              <a:buClr>
                <a:schemeClr val="accent4"/>
              </a:buClr>
              <a:buSzPts val="1400"/>
              <a:buChar char="●"/>
              <a:defRPr>
                <a:solidFill>
                  <a:schemeClr val="accent4"/>
                </a:solidFill>
              </a:defRPr>
            </a:lvl4pPr>
            <a:lvl5pPr lvl="4" rtl="0" algn="ctr">
              <a:spcBef>
                <a:spcPts val="1600"/>
              </a:spcBef>
              <a:spcAft>
                <a:spcPts val="0"/>
              </a:spcAft>
              <a:buClr>
                <a:schemeClr val="accent4"/>
              </a:buClr>
              <a:buSzPts val="1400"/>
              <a:buChar char="○"/>
              <a:defRPr>
                <a:solidFill>
                  <a:schemeClr val="accent4"/>
                </a:solidFill>
              </a:defRPr>
            </a:lvl5pPr>
            <a:lvl6pPr lvl="5" rtl="0" algn="ctr">
              <a:spcBef>
                <a:spcPts val="1600"/>
              </a:spcBef>
              <a:spcAft>
                <a:spcPts val="0"/>
              </a:spcAft>
              <a:buClr>
                <a:schemeClr val="accent4"/>
              </a:buClr>
              <a:buSzPts val="1400"/>
              <a:buChar char="■"/>
              <a:defRPr>
                <a:solidFill>
                  <a:schemeClr val="accent4"/>
                </a:solidFill>
              </a:defRPr>
            </a:lvl6pPr>
            <a:lvl7pPr lvl="6" rtl="0" algn="ctr">
              <a:spcBef>
                <a:spcPts val="1600"/>
              </a:spcBef>
              <a:spcAft>
                <a:spcPts val="0"/>
              </a:spcAft>
              <a:buClr>
                <a:schemeClr val="accent4"/>
              </a:buClr>
              <a:buSzPts val="1400"/>
              <a:buChar char="●"/>
              <a:defRPr>
                <a:solidFill>
                  <a:schemeClr val="accent4"/>
                </a:solidFill>
              </a:defRPr>
            </a:lvl7pPr>
            <a:lvl8pPr lvl="7" rtl="0" algn="ctr">
              <a:spcBef>
                <a:spcPts val="1600"/>
              </a:spcBef>
              <a:spcAft>
                <a:spcPts val="0"/>
              </a:spcAft>
              <a:buClr>
                <a:schemeClr val="accent4"/>
              </a:buClr>
              <a:buSzPts val="1400"/>
              <a:buChar char="○"/>
              <a:defRPr>
                <a:solidFill>
                  <a:schemeClr val="accent4"/>
                </a:solidFill>
              </a:defRPr>
            </a:lvl8pPr>
            <a:lvl9pPr lvl="8" rtl="0" algn="ctr">
              <a:spcBef>
                <a:spcPts val="1600"/>
              </a:spcBef>
              <a:spcAft>
                <a:spcPts val="1600"/>
              </a:spcAft>
              <a:buClr>
                <a:schemeClr val="accent4"/>
              </a:buClr>
              <a:buSzPts val="1400"/>
              <a:buChar char="■"/>
              <a:defRPr>
                <a:solidFill>
                  <a:schemeClr val="accent4"/>
                </a:solidFill>
              </a:defRPr>
            </a:lvl9pPr>
          </a:lstStyle>
          <a:p/>
        </p:txBody>
      </p:sp>
      <p:sp>
        <p:nvSpPr>
          <p:cNvPr id="107" name="Google Shape;107;p7"/>
          <p:cNvSpPr txBox="1"/>
          <p:nvPr>
            <p:ph type="title"/>
          </p:nvPr>
        </p:nvSpPr>
        <p:spPr>
          <a:xfrm>
            <a:off x="540000" y="356775"/>
            <a:ext cx="8064000" cy="466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Ubuntu"/>
              <a:buNone/>
              <a:defRPr b="1">
                <a:solidFill>
                  <a:schemeClr val="dk1"/>
                </a:solidFill>
                <a:latin typeface="Ubuntu"/>
                <a:ea typeface="Ubuntu"/>
                <a:cs typeface="Ubuntu"/>
                <a:sym typeface="Ubuntu"/>
              </a:defRPr>
            </a:lvl1pPr>
            <a:lvl2pPr lvl="1" rtl="0">
              <a:spcBef>
                <a:spcPts val="0"/>
              </a:spcBef>
              <a:spcAft>
                <a:spcPts val="0"/>
              </a:spcAft>
              <a:buClr>
                <a:schemeClr val="dk1"/>
              </a:buClr>
              <a:buSzPts val="3000"/>
              <a:buFont typeface="Ubuntu"/>
              <a:buNone/>
              <a:defRPr b="1" sz="3000">
                <a:solidFill>
                  <a:schemeClr val="dk1"/>
                </a:solidFill>
                <a:latin typeface="Ubuntu"/>
                <a:ea typeface="Ubuntu"/>
                <a:cs typeface="Ubuntu"/>
                <a:sym typeface="Ubuntu"/>
              </a:defRPr>
            </a:lvl2pPr>
            <a:lvl3pPr lvl="2" rtl="0">
              <a:spcBef>
                <a:spcPts val="0"/>
              </a:spcBef>
              <a:spcAft>
                <a:spcPts val="0"/>
              </a:spcAft>
              <a:buClr>
                <a:schemeClr val="dk1"/>
              </a:buClr>
              <a:buSzPts val="3000"/>
              <a:buFont typeface="Ubuntu"/>
              <a:buNone/>
              <a:defRPr b="1" sz="3000">
                <a:solidFill>
                  <a:schemeClr val="dk1"/>
                </a:solidFill>
                <a:latin typeface="Ubuntu"/>
                <a:ea typeface="Ubuntu"/>
                <a:cs typeface="Ubuntu"/>
                <a:sym typeface="Ubuntu"/>
              </a:defRPr>
            </a:lvl3pPr>
            <a:lvl4pPr lvl="3" rtl="0">
              <a:spcBef>
                <a:spcPts val="0"/>
              </a:spcBef>
              <a:spcAft>
                <a:spcPts val="0"/>
              </a:spcAft>
              <a:buClr>
                <a:schemeClr val="dk1"/>
              </a:buClr>
              <a:buSzPts val="3000"/>
              <a:buFont typeface="Ubuntu"/>
              <a:buNone/>
              <a:defRPr b="1" sz="3000">
                <a:solidFill>
                  <a:schemeClr val="dk1"/>
                </a:solidFill>
                <a:latin typeface="Ubuntu"/>
                <a:ea typeface="Ubuntu"/>
                <a:cs typeface="Ubuntu"/>
                <a:sym typeface="Ubuntu"/>
              </a:defRPr>
            </a:lvl4pPr>
            <a:lvl5pPr lvl="4" rtl="0">
              <a:spcBef>
                <a:spcPts val="0"/>
              </a:spcBef>
              <a:spcAft>
                <a:spcPts val="0"/>
              </a:spcAft>
              <a:buClr>
                <a:schemeClr val="dk1"/>
              </a:buClr>
              <a:buSzPts val="3000"/>
              <a:buFont typeface="Ubuntu"/>
              <a:buNone/>
              <a:defRPr b="1" sz="3000">
                <a:solidFill>
                  <a:schemeClr val="dk1"/>
                </a:solidFill>
                <a:latin typeface="Ubuntu"/>
                <a:ea typeface="Ubuntu"/>
                <a:cs typeface="Ubuntu"/>
                <a:sym typeface="Ubuntu"/>
              </a:defRPr>
            </a:lvl5pPr>
            <a:lvl6pPr lvl="5" rtl="0">
              <a:spcBef>
                <a:spcPts val="0"/>
              </a:spcBef>
              <a:spcAft>
                <a:spcPts val="0"/>
              </a:spcAft>
              <a:buClr>
                <a:schemeClr val="dk1"/>
              </a:buClr>
              <a:buSzPts val="3000"/>
              <a:buFont typeface="Ubuntu"/>
              <a:buNone/>
              <a:defRPr b="1" sz="3000">
                <a:solidFill>
                  <a:schemeClr val="dk1"/>
                </a:solidFill>
                <a:latin typeface="Ubuntu"/>
                <a:ea typeface="Ubuntu"/>
                <a:cs typeface="Ubuntu"/>
                <a:sym typeface="Ubuntu"/>
              </a:defRPr>
            </a:lvl6pPr>
            <a:lvl7pPr lvl="6" rtl="0">
              <a:spcBef>
                <a:spcPts val="0"/>
              </a:spcBef>
              <a:spcAft>
                <a:spcPts val="0"/>
              </a:spcAft>
              <a:buClr>
                <a:schemeClr val="dk1"/>
              </a:buClr>
              <a:buSzPts val="3000"/>
              <a:buFont typeface="Ubuntu"/>
              <a:buNone/>
              <a:defRPr b="1" sz="3000">
                <a:solidFill>
                  <a:schemeClr val="dk1"/>
                </a:solidFill>
                <a:latin typeface="Ubuntu"/>
                <a:ea typeface="Ubuntu"/>
                <a:cs typeface="Ubuntu"/>
                <a:sym typeface="Ubuntu"/>
              </a:defRPr>
            </a:lvl7pPr>
            <a:lvl8pPr lvl="7" rtl="0">
              <a:spcBef>
                <a:spcPts val="0"/>
              </a:spcBef>
              <a:spcAft>
                <a:spcPts val="0"/>
              </a:spcAft>
              <a:buClr>
                <a:schemeClr val="dk1"/>
              </a:buClr>
              <a:buSzPts val="3000"/>
              <a:buFont typeface="Ubuntu"/>
              <a:buNone/>
              <a:defRPr b="1" sz="3000">
                <a:solidFill>
                  <a:schemeClr val="dk1"/>
                </a:solidFill>
                <a:latin typeface="Ubuntu"/>
                <a:ea typeface="Ubuntu"/>
                <a:cs typeface="Ubuntu"/>
                <a:sym typeface="Ubuntu"/>
              </a:defRPr>
            </a:lvl8pPr>
            <a:lvl9pPr lvl="8" rtl="0">
              <a:spcBef>
                <a:spcPts val="0"/>
              </a:spcBef>
              <a:spcAft>
                <a:spcPts val="0"/>
              </a:spcAft>
              <a:buClr>
                <a:schemeClr val="dk1"/>
              </a:buClr>
              <a:buSzPts val="3000"/>
              <a:buFont typeface="Ubuntu"/>
              <a:buNone/>
              <a:defRPr b="1" sz="3000">
                <a:solidFill>
                  <a:schemeClr val="dk1"/>
                </a:solidFill>
                <a:latin typeface="Ubuntu"/>
                <a:ea typeface="Ubuntu"/>
                <a:cs typeface="Ubuntu"/>
                <a:sym typeface="Ubuntu"/>
              </a:defRPr>
            </a:lvl9pPr>
          </a:lstStyle>
          <a:p/>
        </p:txBody>
      </p:sp>
      <p:sp>
        <p:nvSpPr>
          <p:cNvPr id="108" name="Google Shape;108;p7"/>
          <p:cNvSpPr/>
          <p:nvPr/>
        </p:nvSpPr>
        <p:spPr>
          <a:xfrm>
            <a:off x="431087" y="2981676"/>
            <a:ext cx="1045400" cy="998100"/>
          </a:xfrm>
          <a:custGeom>
            <a:rect b="b" l="l" r="r" t="t"/>
            <a:pathLst>
              <a:path extrusionOk="0" fill="none" h="39924" w="41816">
                <a:moveTo>
                  <a:pt x="41816" y="23806"/>
                </a:moveTo>
                <a:lnTo>
                  <a:pt x="17980" y="0"/>
                </a:lnTo>
                <a:lnTo>
                  <a:pt x="0" y="17744"/>
                </a:lnTo>
                <a:lnTo>
                  <a:pt x="6092" y="23806"/>
                </a:lnTo>
                <a:lnTo>
                  <a:pt x="18010" y="11918"/>
                </a:lnTo>
                <a:lnTo>
                  <a:pt x="29898" y="23806"/>
                </a:lnTo>
                <a:lnTo>
                  <a:pt x="13545" y="39923"/>
                </a:lnTo>
              </a:path>
            </a:pathLst>
          </a:custGeom>
          <a:noFill/>
          <a:ln cap="rnd" cmpd="sng" w="369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7"/>
          <p:cNvSpPr/>
          <p:nvPr/>
        </p:nvSpPr>
        <p:spPr>
          <a:xfrm>
            <a:off x="879112" y="2087851"/>
            <a:ext cx="596650" cy="893100"/>
          </a:xfrm>
          <a:custGeom>
            <a:rect b="b" l="l" r="r" t="t"/>
            <a:pathLst>
              <a:path extrusionOk="0" fill="none" h="35724" w="23866">
                <a:moveTo>
                  <a:pt x="23865" y="35724"/>
                </a:moveTo>
                <a:lnTo>
                  <a:pt x="0" y="11859"/>
                </a:lnTo>
                <a:lnTo>
                  <a:pt x="6033" y="6004"/>
                </a:lnTo>
                <a:lnTo>
                  <a:pt x="11947" y="12007"/>
                </a:lnTo>
                <a:lnTo>
                  <a:pt x="23865" y="0"/>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7"/>
          <p:cNvSpPr/>
          <p:nvPr/>
        </p:nvSpPr>
        <p:spPr>
          <a:xfrm>
            <a:off x="136087" y="2384301"/>
            <a:ext cx="1340400" cy="895350"/>
          </a:xfrm>
          <a:custGeom>
            <a:rect b="b" l="l" r="r" t="t"/>
            <a:pathLst>
              <a:path extrusionOk="0" fill="none" h="35814" w="53616">
                <a:moveTo>
                  <a:pt x="53616" y="35813"/>
                </a:moveTo>
                <a:lnTo>
                  <a:pt x="29721" y="11948"/>
                </a:lnTo>
                <a:lnTo>
                  <a:pt x="6004" y="35813"/>
                </a:lnTo>
                <a:lnTo>
                  <a:pt x="31" y="29840"/>
                </a:lnTo>
                <a:lnTo>
                  <a:pt x="17863" y="11948"/>
                </a:lnTo>
                <a:lnTo>
                  <a:pt x="5945" y="1"/>
                </a:lnTo>
                <a:lnTo>
                  <a:pt x="1" y="6004"/>
                </a:lnTo>
                <a:lnTo>
                  <a:pt x="5945" y="11948"/>
                </a:lnTo>
              </a:path>
            </a:pathLst>
          </a:custGeom>
          <a:noFill/>
          <a:ln cap="rnd" cmpd="sng" w="369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7"/>
          <p:cNvSpPr/>
          <p:nvPr/>
        </p:nvSpPr>
        <p:spPr>
          <a:xfrm>
            <a:off x="1179262" y="1790651"/>
            <a:ext cx="296500" cy="297225"/>
          </a:xfrm>
          <a:custGeom>
            <a:rect b="b" l="l" r="r" t="t"/>
            <a:pathLst>
              <a:path extrusionOk="0" fill="none" h="11889" w="11860">
                <a:moveTo>
                  <a:pt x="1" y="11888"/>
                </a:moveTo>
                <a:lnTo>
                  <a:pt x="11859" y="0"/>
                </a:lnTo>
              </a:path>
            </a:pathLst>
          </a:custGeom>
          <a:noFill/>
          <a:ln cap="rnd" cmpd="sng" w="369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7"/>
          <p:cNvSpPr/>
          <p:nvPr/>
        </p:nvSpPr>
        <p:spPr>
          <a:xfrm rot="-207796">
            <a:off x="538544" y="1679991"/>
            <a:ext cx="766667" cy="704314"/>
          </a:xfrm>
          <a:custGeom>
            <a:rect b="b" l="l" r="r" t="t"/>
            <a:pathLst>
              <a:path extrusionOk="0" fill="none" h="11889" w="11860">
                <a:moveTo>
                  <a:pt x="1" y="11888"/>
                </a:moveTo>
                <a:lnTo>
                  <a:pt x="11859" y="0"/>
                </a:lnTo>
              </a:path>
            </a:pathLst>
          </a:custGeom>
          <a:noFill/>
          <a:ln cap="rnd" cmpd="sng" w="369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7"/>
          <p:cNvSpPr/>
          <p:nvPr/>
        </p:nvSpPr>
        <p:spPr>
          <a:xfrm rot="-5400000">
            <a:off x="546675" y="3744701"/>
            <a:ext cx="596650" cy="893100"/>
          </a:xfrm>
          <a:custGeom>
            <a:rect b="b" l="l" r="r" t="t"/>
            <a:pathLst>
              <a:path extrusionOk="0" fill="none" h="35724" w="23866">
                <a:moveTo>
                  <a:pt x="23865" y="35724"/>
                </a:moveTo>
                <a:lnTo>
                  <a:pt x="0" y="11859"/>
                </a:lnTo>
                <a:lnTo>
                  <a:pt x="6033" y="6004"/>
                </a:lnTo>
                <a:lnTo>
                  <a:pt x="11947" y="12007"/>
                </a:lnTo>
                <a:lnTo>
                  <a:pt x="23865" y="0"/>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p:nvPr/>
        </p:nvSpPr>
        <p:spPr>
          <a:xfrm rot="10800000">
            <a:off x="1118012" y="4042651"/>
            <a:ext cx="296500" cy="297225"/>
          </a:xfrm>
          <a:custGeom>
            <a:rect b="b" l="l" r="r" t="t"/>
            <a:pathLst>
              <a:path extrusionOk="0" fill="none" h="11889" w="11860">
                <a:moveTo>
                  <a:pt x="1" y="11888"/>
                </a:moveTo>
                <a:lnTo>
                  <a:pt x="11859" y="0"/>
                </a:lnTo>
              </a:path>
            </a:pathLst>
          </a:custGeom>
          <a:noFill/>
          <a:ln cap="rnd" cmpd="sng" w="369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7"/>
          <p:cNvSpPr/>
          <p:nvPr/>
        </p:nvSpPr>
        <p:spPr>
          <a:xfrm rot="10592204">
            <a:off x="766927" y="4235148"/>
            <a:ext cx="766667" cy="704314"/>
          </a:xfrm>
          <a:custGeom>
            <a:rect b="b" l="l" r="r" t="t"/>
            <a:pathLst>
              <a:path extrusionOk="0" fill="none" h="11889" w="11860">
                <a:moveTo>
                  <a:pt x="1" y="11888"/>
                </a:moveTo>
                <a:lnTo>
                  <a:pt x="11859" y="0"/>
                </a:lnTo>
              </a:path>
            </a:pathLst>
          </a:custGeom>
          <a:noFill/>
          <a:ln cap="rnd" cmpd="sng" w="369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rot="5400000">
            <a:off x="243512" y="4405451"/>
            <a:ext cx="296500" cy="297225"/>
          </a:xfrm>
          <a:custGeom>
            <a:rect b="b" l="l" r="r" t="t"/>
            <a:pathLst>
              <a:path extrusionOk="0" fill="none" h="11889" w="11860">
                <a:moveTo>
                  <a:pt x="1" y="11888"/>
                </a:moveTo>
                <a:lnTo>
                  <a:pt x="11859" y="0"/>
                </a:lnTo>
              </a:path>
            </a:pathLst>
          </a:custGeom>
          <a:noFill/>
          <a:ln cap="rnd" cmpd="sng" w="369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7" name="Shape 117"/>
        <p:cNvGrpSpPr/>
        <p:nvPr/>
      </p:nvGrpSpPr>
      <p:grpSpPr>
        <a:xfrm>
          <a:off x="0" y="0"/>
          <a:ext cx="0" cy="0"/>
          <a:chOff x="0" y="0"/>
          <a:chExt cx="0" cy="0"/>
        </a:xfrm>
      </p:grpSpPr>
      <p:sp>
        <p:nvSpPr>
          <p:cNvPr id="118" name="Google Shape;118;p8"/>
          <p:cNvSpPr txBox="1"/>
          <p:nvPr>
            <p:ph type="title"/>
          </p:nvPr>
        </p:nvSpPr>
        <p:spPr>
          <a:xfrm>
            <a:off x="946500" y="1539825"/>
            <a:ext cx="7251000" cy="22251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19" name="Google Shape;119;p8"/>
          <p:cNvSpPr/>
          <p:nvPr/>
        </p:nvSpPr>
        <p:spPr>
          <a:xfrm>
            <a:off x="137125" y="142700"/>
            <a:ext cx="1850482" cy="2307006"/>
          </a:xfrm>
          <a:custGeom>
            <a:rect b="b" l="l" r="r" t="t"/>
            <a:pathLst>
              <a:path extrusionOk="0" fill="none" h="111342" w="89309">
                <a:moveTo>
                  <a:pt x="0" y="99453"/>
                </a:moveTo>
                <a:lnTo>
                  <a:pt x="35665" y="63818"/>
                </a:lnTo>
                <a:lnTo>
                  <a:pt x="41668" y="69674"/>
                </a:lnTo>
                <a:lnTo>
                  <a:pt x="17862" y="93479"/>
                </a:lnTo>
                <a:lnTo>
                  <a:pt x="35783" y="111341"/>
                </a:lnTo>
                <a:lnTo>
                  <a:pt x="41786" y="105427"/>
                </a:lnTo>
                <a:lnTo>
                  <a:pt x="29780" y="93479"/>
                </a:lnTo>
                <a:lnTo>
                  <a:pt x="89309" y="33980"/>
                </a:lnTo>
                <a:lnTo>
                  <a:pt x="55242" y="1"/>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a:off x="137125" y="142700"/>
            <a:ext cx="866428" cy="827225"/>
          </a:xfrm>
          <a:custGeom>
            <a:rect b="b" l="l" r="r" t="t"/>
            <a:pathLst>
              <a:path extrusionOk="0" fill="none" h="39924" w="41816">
                <a:moveTo>
                  <a:pt x="0" y="16118"/>
                </a:moveTo>
                <a:lnTo>
                  <a:pt x="23836" y="39924"/>
                </a:lnTo>
                <a:lnTo>
                  <a:pt x="41816" y="22180"/>
                </a:lnTo>
                <a:lnTo>
                  <a:pt x="35724" y="16118"/>
                </a:lnTo>
                <a:lnTo>
                  <a:pt x="23806" y="28006"/>
                </a:lnTo>
                <a:lnTo>
                  <a:pt x="11918" y="16118"/>
                </a:lnTo>
                <a:lnTo>
                  <a:pt x="28272" y="1"/>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a:off x="812347" y="142700"/>
            <a:ext cx="931986" cy="1074767"/>
          </a:xfrm>
          <a:custGeom>
            <a:rect b="b" l="l" r="r" t="t"/>
            <a:pathLst>
              <a:path extrusionOk="0" fill="none" h="51871" w="44980">
                <a:moveTo>
                  <a:pt x="0" y="1066"/>
                </a:moveTo>
                <a:lnTo>
                  <a:pt x="32885" y="33980"/>
                </a:lnTo>
                <a:lnTo>
                  <a:pt x="20996" y="45868"/>
                </a:lnTo>
                <a:lnTo>
                  <a:pt x="26970" y="51871"/>
                </a:lnTo>
                <a:lnTo>
                  <a:pt x="44980" y="34127"/>
                </a:lnTo>
                <a:lnTo>
                  <a:pt x="10971" y="1"/>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8"/>
          <p:cNvSpPr/>
          <p:nvPr/>
        </p:nvSpPr>
        <p:spPr>
          <a:xfrm>
            <a:off x="137726" y="970498"/>
            <a:ext cx="494504" cy="739600"/>
          </a:xfrm>
          <a:custGeom>
            <a:rect b="b" l="l" r="r" t="t"/>
            <a:pathLst>
              <a:path extrusionOk="0" fill="none" h="35695" w="23866">
                <a:moveTo>
                  <a:pt x="1" y="0"/>
                </a:moveTo>
                <a:lnTo>
                  <a:pt x="23866" y="23865"/>
                </a:lnTo>
                <a:lnTo>
                  <a:pt x="17833" y="29721"/>
                </a:lnTo>
                <a:lnTo>
                  <a:pt x="11919" y="23717"/>
                </a:lnTo>
                <a:lnTo>
                  <a:pt x="1" y="35694"/>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8"/>
          <p:cNvSpPr/>
          <p:nvPr/>
        </p:nvSpPr>
        <p:spPr>
          <a:xfrm>
            <a:off x="137125" y="722944"/>
            <a:ext cx="1110924" cy="742066"/>
          </a:xfrm>
          <a:custGeom>
            <a:rect b="b" l="l" r="r" t="t"/>
            <a:pathLst>
              <a:path extrusionOk="0" fill="none" h="35814" w="53616">
                <a:moveTo>
                  <a:pt x="0" y="1"/>
                </a:moveTo>
                <a:lnTo>
                  <a:pt x="23895" y="23866"/>
                </a:lnTo>
                <a:lnTo>
                  <a:pt x="47612" y="1"/>
                </a:lnTo>
                <a:lnTo>
                  <a:pt x="53585" y="5975"/>
                </a:lnTo>
                <a:lnTo>
                  <a:pt x="35753" y="23866"/>
                </a:lnTo>
                <a:lnTo>
                  <a:pt x="47671" y="35813"/>
                </a:lnTo>
                <a:lnTo>
                  <a:pt x="53615" y="29810"/>
                </a:lnTo>
                <a:lnTo>
                  <a:pt x="47671" y="23866"/>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a:off x="1526771" y="142700"/>
            <a:ext cx="584573" cy="582128"/>
          </a:xfrm>
          <a:custGeom>
            <a:rect b="b" l="l" r="r" t="t"/>
            <a:pathLst>
              <a:path extrusionOk="0" fill="none" h="28095" w="28213">
                <a:moveTo>
                  <a:pt x="0" y="1"/>
                </a:moveTo>
                <a:lnTo>
                  <a:pt x="28213" y="28095"/>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8"/>
          <p:cNvSpPr/>
          <p:nvPr/>
        </p:nvSpPr>
        <p:spPr>
          <a:xfrm>
            <a:off x="137125" y="2450830"/>
            <a:ext cx="495104" cy="492659"/>
          </a:xfrm>
          <a:custGeom>
            <a:rect b="b" l="l" r="r" t="t"/>
            <a:pathLst>
              <a:path extrusionOk="0" fill="none" h="23777" w="23895">
                <a:moveTo>
                  <a:pt x="0" y="11859"/>
                </a:moveTo>
                <a:lnTo>
                  <a:pt x="11948" y="0"/>
                </a:lnTo>
                <a:lnTo>
                  <a:pt x="23895" y="11947"/>
                </a:lnTo>
                <a:lnTo>
                  <a:pt x="17862" y="17803"/>
                </a:lnTo>
                <a:lnTo>
                  <a:pt x="11888" y="11800"/>
                </a:lnTo>
                <a:lnTo>
                  <a:pt x="0" y="23776"/>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8"/>
          <p:cNvSpPr/>
          <p:nvPr/>
        </p:nvSpPr>
        <p:spPr>
          <a:xfrm>
            <a:off x="137726" y="1710053"/>
            <a:ext cx="245739" cy="246941"/>
          </a:xfrm>
          <a:custGeom>
            <a:rect b="b" l="l" r="r" t="t"/>
            <a:pathLst>
              <a:path extrusionOk="0" fill="none" h="11918" w="11860">
                <a:moveTo>
                  <a:pt x="11859" y="0"/>
                </a:moveTo>
                <a:lnTo>
                  <a:pt x="1" y="11918"/>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8"/>
          <p:cNvSpPr/>
          <p:nvPr/>
        </p:nvSpPr>
        <p:spPr>
          <a:xfrm>
            <a:off x="137726" y="2819675"/>
            <a:ext cx="739600" cy="863983"/>
          </a:xfrm>
          <a:custGeom>
            <a:rect b="b" l="l" r="r" t="t"/>
            <a:pathLst>
              <a:path extrusionOk="0" fill="none" h="41698" w="35695">
                <a:moveTo>
                  <a:pt x="1" y="17892"/>
                </a:moveTo>
                <a:lnTo>
                  <a:pt x="11919" y="6004"/>
                </a:lnTo>
                <a:lnTo>
                  <a:pt x="17863" y="11948"/>
                </a:lnTo>
                <a:lnTo>
                  <a:pt x="29751" y="1"/>
                </a:lnTo>
                <a:lnTo>
                  <a:pt x="35695" y="5974"/>
                </a:lnTo>
                <a:lnTo>
                  <a:pt x="1" y="41698"/>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8"/>
          <p:cNvSpPr/>
          <p:nvPr/>
        </p:nvSpPr>
        <p:spPr>
          <a:xfrm rot="10800000">
            <a:off x="7162743" y="2715131"/>
            <a:ext cx="1850482" cy="2307006"/>
          </a:xfrm>
          <a:custGeom>
            <a:rect b="b" l="l" r="r" t="t"/>
            <a:pathLst>
              <a:path extrusionOk="0" fill="none" h="111342" w="89309">
                <a:moveTo>
                  <a:pt x="0" y="99453"/>
                </a:moveTo>
                <a:lnTo>
                  <a:pt x="35665" y="63818"/>
                </a:lnTo>
                <a:lnTo>
                  <a:pt x="41668" y="69674"/>
                </a:lnTo>
                <a:lnTo>
                  <a:pt x="17862" y="93479"/>
                </a:lnTo>
                <a:lnTo>
                  <a:pt x="35783" y="111341"/>
                </a:lnTo>
                <a:lnTo>
                  <a:pt x="41786" y="105427"/>
                </a:lnTo>
                <a:lnTo>
                  <a:pt x="29780" y="93479"/>
                </a:lnTo>
                <a:lnTo>
                  <a:pt x="89309" y="33980"/>
                </a:lnTo>
                <a:lnTo>
                  <a:pt x="55242" y="1"/>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8"/>
          <p:cNvSpPr/>
          <p:nvPr/>
        </p:nvSpPr>
        <p:spPr>
          <a:xfrm rot="10800000">
            <a:off x="8146797" y="4194912"/>
            <a:ext cx="866428" cy="827225"/>
          </a:xfrm>
          <a:custGeom>
            <a:rect b="b" l="l" r="r" t="t"/>
            <a:pathLst>
              <a:path extrusionOk="0" fill="none" h="39924" w="41816">
                <a:moveTo>
                  <a:pt x="0" y="16118"/>
                </a:moveTo>
                <a:lnTo>
                  <a:pt x="23836" y="39924"/>
                </a:lnTo>
                <a:lnTo>
                  <a:pt x="41816" y="22180"/>
                </a:lnTo>
                <a:lnTo>
                  <a:pt x="35724" y="16118"/>
                </a:lnTo>
                <a:lnTo>
                  <a:pt x="23806" y="28006"/>
                </a:lnTo>
                <a:lnTo>
                  <a:pt x="11918" y="16118"/>
                </a:lnTo>
                <a:lnTo>
                  <a:pt x="28272" y="1"/>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8"/>
          <p:cNvSpPr/>
          <p:nvPr/>
        </p:nvSpPr>
        <p:spPr>
          <a:xfrm rot="10800000">
            <a:off x="7406017" y="3947370"/>
            <a:ext cx="931986" cy="1074767"/>
          </a:xfrm>
          <a:custGeom>
            <a:rect b="b" l="l" r="r" t="t"/>
            <a:pathLst>
              <a:path extrusionOk="0" fill="none" h="51871" w="44980">
                <a:moveTo>
                  <a:pt x="0" y="1066"/>
                </a:moveTo>
                <a:lnTo>
                  <a:pt x="32885" y="33980"/>
                </a:lnTo>
                <a:lnTo>
                  <a:pt x="20996" y="45868"/>
                </a:lnTo>
                <a:lnTo>
                  <a:pt x="26970" y="51871"/>
                </a:lnTo>
                <a:lnTo>
                  <a:pt x="44980" y="34127"/>
                </a:lnTo>
                <a:lnTo>
                  <a:pt x="10971" y="1"/>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
          <p:cNvSpPr/>
          <p:nvPr/>
        </p:nvSpPr>
        <p:spPr>
          <a:xfrm rot="10800000">
            <a:off x="8518121" y="3454739"/>
            <a:ext cx="494504" cy="739600"/>
          </a:xfrm>
          <a:custGeom>
            <a:rect b="b" l="l" r="r" t="t"/>
            <a:pathLst>
              <a:path extrusionOk="0" fill="none" h="35695" w="23866">
                <a:moveTo>
                  <a:pt x="1" y="0"/>
                </a:moveTo>
                <a:lnTo>
                  <a:pt x="23866" y="23865"/>
                </a:lnTo>
                <a:lnTo>
                  <a:pt x="17833" y="29721"/>
                </a:lnTo>
                <a:lnTo>
                  <a:pt x="11919" y="23717"/>
                </a:lnTo>
                <a:lnTo>
                  <a:pt x="1" y="35694"/>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8"/>
          <p:cNvSpPr/>
          <p:nvPr/>
        </p:nvSpPr>
        <p:spPr>
          <a:xfrm rot="10800000">
            <a:off x="7902301" y="3699827"/>
            <a:ext cx="1110924" cy="742066"/>
          </a:xfrm>
          <a:custGeom>
            <a:rect b="b" l="l" r="r" t="t"/>
            <a:pathLst>
              <a:path extrusionOk="0" fill="none" h="35814" w="53616">
                <a:moveTo>
                  <a:pt x="0" y="1"/>
                </a:moveTo>
                <a:lnTo>
                  <a:pt x="23895" y="23866"/>
                </a:lnTo>
                <a:lnTo>
                  <a:pt x="47612" y="1"/>
                </a:lnTo>
                <a:lnTo>
                  <a:pt x="53585" y="5975"/>
                </a:lnTo>
                <a:lnTo>
                  <a:pt x="35753" y="23866"/>
                </a:lnTo>
                <a:lnTo>
                  <a:pt x="47671" y="35813"/>
                </a:lnTo>
                <a:lnTo>
                  <a:pt x="53615" y="29810"/>
                </a:lnTo>
                <a:lnTo>
                  <a:pt x="47671" y="23866"/>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8"/>
          <p:cNvSpPr/>
          <p:nvPr/>
        </p:nvSpPr>
        <p:spPr>
          <a:xfrm rot="10800000">
            <a:off x="7039006" y="4440009"/>
            <a:ext cx="584573" cy="582128"/>
          </a:xfrm>
          <a:custGeom>
            <a:rect b="b" l="l" r="r" t="t"/>
            <a:pathLst>
              <a:path extrusionOk="0" fill="none" h="28095" w="28213">
                <a:moveTo>
                  <a:pt x="0" y="1"/>
                </a:moveTo>
                <a:lnTo>
                  <a:pt x="28213" y="28095"/>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
          <p:cNvSpPr/>
          <p:nvPr/>
        </p:nvSpPr>
        <p:spPr>
          <a:xfrm rot="10800000">
            <a:off x="8518121" y="2221348"/>
            <a:ext cx="495104" cy="492659"/>
          </a:xfrm>
          <a:custGeom>
            <a:rect b="b" l="l" r="r" t="t"/>
            <a:pathLst>
              <a:path extrusionOk="0" fill="none" h="23777" w="23895">
                <a:moveTo>
                  <a:pt x="0" y="11859"/>
                </a:moveTo>
                <a:lnTo>
                  <a:pt x="11948" y="0"/>
                </a:lnTo>
                <a:lnTo>
                  <a:pt x="23895" y="11947"/>
                </a:lnTo>
                <a:lnTo>
                  <a:pt x="17862" y="17803"/>
                </a:lnTo>
                <a:lnTo>
                  <a:pt x="11888" y="11800"/>
                </a:lnTo>
                <a:lnTo>
                  <a:pt x="0" y="23776"/>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8"/>
          <p:cNvSpPr/>
          <p:nvPr/>
        </p:nvSpPr>
        <p:spPr>
          <a:xfrm rot="10800000">
            <a:off x="8766885" y="3207844"/>
            <a:ext cx="245739" cy="246941"/>
          </a:xfrm>
          <a:custGeom>
            <a:rect b="b" l="l" r="r" t="t"/>
            <a:pathLst>
              <a:path extrusionOk="0" fill="none" h="11918" w="11860">
                <a:moveTo>
                  <a:pt x="11859" y="0"/>
                </a:moveTo>
                <a:lnTo>
                  <a:pt x="1" y="11918"/>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8"/>
          <p:cNvSpPr/>
          <p:nvPr/>
        </p:nvSpPr>
        <p:spPr>
          <a:xfrm rot="10800000">
            <a:off x="8273024" y="1481180"/>
            <a:ext cx="739600" cy="863983"/>
          </a:xfrm>
          <a:custGeom>
            <a:rect b="b" l="l" r="r" t="t"/>
            <a:pathLst>
              <a:path extrusionOk="0" fill="none" h="41698" w="35695">
                <a:moveTo>
                  <a:pt x="1" y="17892"/>
                </a:moveTo>
                <a:lnTo>
                  <a:pt x="11919" y="6004"/>
                </a:lnTo>
                <a:lnTo>
                  <a:pt x="17863" y="11948"/>
                </a:lnTo>
                <a:lnTo>
                  <a:pt x="29751" y="1"/>
                </a:lnTo>
                <a:lnTo>
                  <a:pt x="35695" y="5974"/>
                </a:lnTo>
                <a:lnTo>
                  <a:pt x="1" y="41698"/>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7" name="Shape 137"/>
        <p:cNvGrpSpPr/>
        <p:nvPr/>
      </p:nvGrpSpPr>
      <p:grpSpPr>
        <a:xfrm>
          <a:off x="0" y="0"/>
          <a:ext cx="0" cy="0"/>
          <a:chOff x="0" y="0"/>
          <a:chExt cx="0" cy="0"/>
        </a:xfrm>
      </p:grpSpPr>
      <p:sp>
        <p:nvSpPr>
          <p:cNvPr id="138" name="Google Shape;138;p9"/>
          <p:cNvSpPr txBox="1"/>
          <p:nvPr>
            <p:ph type="title"/>
          </p:nvPr>
        </p:nvSpPr>
        <p:spPr>
          <a:xfrm>
            <a:off x="2549425" y="1756738"/>
            <a:ext cx="4045200" cy="112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0"/>
              <a:buNone/>
              <a:defRPr sz="8000"/>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p:txBody>
      </p:sp>
      <p:sp>
        <p:nvSpPr>
          <p:cNvPr id="139" name="Google Shape;139;p9"/>
          <p:cNvSpPr txBox="1"/>
          <p:nvPr>
            <p:ph idx="1" type="subTitle"/>
          </p:nvPr>
        </p:nvSpPr>
        <p:spPr>
          <a:xfrm>
            <a:off x="2299500" y="2832350"/>
            <a:ext cx="4545000" cy="55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0" name="Google Shape;140;p9"/>
          <p:cNvSpPr/>
          <p:nvPr/>
        </p:nvSpPr>
        <p:spPr>
          <a:xfrm>
            <a:off x="137125" y="142700"/>
            <a:ext cx="2232725" cy="2783550"/>
          </a:xfrm>
          <a:custGeom>
            <a:rect b="b" l="l" r="r" t="t"/>
            <a:pathLst>
              <a:path extrusionOk="0" fill="none" h="111342" w="89309">
                <a:moveTo>
                  <a:pt x="0" y="99453"/>
                </a:moveTo>
                <a:lnTo>
                  <a:pt x="35665" y="63818"/>
                </a:lnTo>
                <a:lnTo>
                  <a:pt x="41668" y="69674"/>
                </a:lnTo>
                <a:lnTo>
                  <a:pt x="17862" y="93479"/>
                </a:lnTo>
                <a:lnTo>
                  <a:pt x="35783" y="111341"/>
                </a:lnTo>
                <a:lnTo>
                  <a:pt x="41786" y="105427"/>
                </a:lnTo>
                <a:lnTo>
                  <a:pt x="29780" y="93479"/>
                </a:lnTo>
                <a:lnTo>
                  <a:pt x="89309" y="33980"/>
                </a:lnTo>
                <a:lnTo>
                  <a:pt x="55242" y="1"/>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9"/>
          <p:cNvSpPr/>
          <p:nvPr/>
        </p:nvSpPr>
        <p:spPr>
          <a:xfrm>
            <a:off x="137125" y="142700"/>
            <a:ext cx="1045400" cy="998100"/>
          </a:xfrm>
          <a:custGeom>
            <a:rect b="b" l="l" r="r" t="t"/>
            <a:pathLst>
              <a:path extrusionOk="0" fill="none" h="39924" w="41816">
                <a:moveTo>
                  <a:pt x="0" y="16118"/>
                </a:moveTo>
                <a:lnTo>
                  <a:pt x="23836" y="39924"/>
                </a:lnTo>
                <a:lnTo>
                  <a:pt x="41816" y="22180"/>
                </a:lnTo>
                <a:lnTo>
                  <a:pt x="35724" y="16118"/>
                </a:lnTo>
                <a:lnTo>
                  <a:pt x="23806" y="28006"/>
                </a:lnTo>
                <a:lnTo>
                  <a:pt x="11918" y="16118"/>
                </a:lnTo>
                <a:lnTo>
                  <a:pt x="28272" y="1"/>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9"/>
          <p:cNvSpPr/>
          <p:nvPr/>
        </p:nvSpPr>
        <p:spPr>
          <a:xfrm>
            <a:off x="951850" y="142700"/>
            <a:ext cx="1124500" cy="1296775"/>
          </a:xfrm>
          <a:custGeom>
            <a:rect b="b" l="l" r="r" t="t"/>
            <a:pathLst>
              <a:path extrusionOk="0" fill="none" h="51871" w="44980">
                <a:moveTo>
                  <a:pt x="0" y="1066"/>
                </a:moveTo>
                <a:lnTo>
                  <a:pt x="32885" y="33980"/>
                </a:lnTo>
                <a:lnTo>
                  <a:pt x="20996" y="45868"/>
                </a:lnTo>
                <a:lnTo>
                  <a:pt x="26970" y="51871"/>
                </a:lnTo>
                <a:lnTo>
                  <a:pt x="44980" y="34127"/>
                </a:lnTo>
                <a:lnTo>
                  <a:pt x="10971" y="1"/>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9"/>
          <p:cNvSpPr/>
          <p:nvPr/>
        </p:nvSpPr>
        <p:spPr>
          <a:xfrm>
            <a:off x="2119200" y="142700"/>
            <a:ext cx="1143000" cy="998850"/>
          </a:xfrm>
          <a:custGeom>
            <a:rect b="b" l="l" r="r" t="t"/>
            <a:pathLst>
              <a:path extrusionOk="0" fill="none" h="39954" w="45720">
                <a:moveTo>
                  <a:pt x="1" y="1"/>
                </a:moveTo>
                <a:lnTo>
                  <a:pt x="27858" y="27976"/>
                </a:lnTo>
                <a:lnTo>
                  <a:pt x="22062" y="34009"/>
                </a:lnTo>
                <a:lnTo>
                  <a:pt x="27858" y="39953"/>
                </a:lnTo>
                <a:lnTo>
                  <a:pt x="45720" y="22062"/>
                </a:lnTo>
                <a:lnTo>
                  <a:pt x="33832" y="10144"/>
                </a:lnTo>
                <a:lnTo>
                  <a:pt x="44123" y="1"/>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9"/>
          <p:cNvSpPr/>
          <p:nvPr/>
        </p:nvSpPr>
        <p:spPr>
          <a:xfrm>
            <a:off x="137850" y="1141525"/>
            <a:ext cx="596650" cy="892375"/>
          </a:xfrm>
          <a:custGeom>
            <a:rect b="b" l="l" r="r" t="t"/>
            <a:pathLst>
              <a:path extrusionOk="0" fill="none" h="35695" w="23866">
                <a:moveTo>
                  <a:pt x="1" y="0"/>
                </a:moveTo>
                <a:lnTo>
                  <a:pt x="23866" y="23865"/>
                </a:lnTo>
                <a:lnTo>
                  <a:pt x="17833" y="29721"/>
                </a:lnTo>
                <a:lnTo>
                  <a:pt x="11919" y="23717"/>
                </a:lnTo>
                <a:lnTo>
                  <a:pt x="1" y="35694"/>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9"/>
          <p:cNvSpPr/>
          <p:nvPr/>
        </p:nvSpPr>
        <p:spPr>
          <a:xfrm>
            <a:off x="137125" y="842825"/>
            <a:ext cx="1340400" cy="895350"/>
          </a:xfrm>
          <a:custGeom>
            <a:rect b="b" l="l" r="r" t="t"/>
            <a:pathLst>
              <a:path extrusionOk="0" fill="none" h="35814" w="53616">
                <a:moveTo>
                  <a:pt x="0" y="1"/>
                </a:moveTo>
                <a:lnTo>
                  <a:pt x="23895" y="23866"/>
                </a:lnTo>
                <a:lnTo>
                  <a:pt x="47612" y="1"/>
                </a:lnTo>
                <a:lnTo>
                  <a:pt x="53585" y="5975"/>
                </a:lnTo>
                <a:lnTo>
                  <a:pt x="35753" y="23866"/>
                </a:lnTo>
                <a:lnTo>
                  <a:pt x="47671" y="35813"/>
                </a:lnTo>
                <a:lnTo>
                  <a:pt x="53615" y="29810"/>
                </a:lnTo>
                <a:lnTo>
                  <a:pt x="47671" y="23866"/>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9"/>
          <p:cNvSpPr/>
          <p:nvPr/>
        </p:nvSpPr>
        <p:spPr>
          <a:xfrm>
            <a:off x="1813875" y="142700"/>
            <a:ext cx="705325" cy="702375"/>
          </a:xfrm>
          <a:custGeom>
            <a:rect b="b" l="l" r="r" t="t"/>
            <a:pathLst>
              <a:path extrusionOk="0" fill="none" h="28095" w="28213">
                <a:moveTo>
                  <a:pt x="0" y="1"/>
                </a:moveTo>
                <a:lnTo>
                  <a:pt x="28213" y="28095"/>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9"/>
          <p:cNvSpPr/>
          <p:nvPr/>
        </p:nvSpPr>
        <p:spPr>
          <a:xfrm>
            <a:off x="137125" y="2927700"/>
            <a:ext cx="597375" cy="594425"/>
          </a:xfrm>
          <a:custGeom>
            <a:rect b="b" l="l" r="r" t="t"/>
            <a:pathLst>
              <a:path extrusionOk="0" fill="none" h="23777" w="23895">
                <a:moveTo>
                  <a:pt x="0" y="11859"/>
                </a:moveTo>
                <a:lnTo>
                  <a:pt x="11948" y="0"/>
                </a:lnTo>
                <a:lnTo>
                  <a:pt x="23895" y="11947"/>
                </a:lnTo>
                <a:lnTo>
                  <a:pt x="17862" y="17803"/>
                </a:lnTo>
                <a:lnTo>
                  <a:pt x="11888" y="11800"/>
                </a:lnTo>
                <a:lnTo>
                  <a:pt x="0" y="23776"/>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9"/>
          <p:cNvSpPr/>
          <p:nvPr/>
        </p:nvSpPr>
        <p:spPr>
          <a:xfrm>
            <a:off x="137850" y="2033875"/>
            <a:ext cx="296500" cy="297950"/>
          </a:xfrm>
          <a:custGeom>
            <a:rect b="b" l="l" r="r" t="t"/>
            <a:pathLst>
              <a:path extrusionOk="0" fill="none" h="11918" w="11860">
                <a:moveTo>
                  <a:pt x="11859" y="0"/>
                </a:moveTo>
                <a:lnTo>
                  <a:pt x="1" y="11918"/>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9"/>
          <p:cNvSpPr/>
          <p:nvPr/>
        </p:nvSpPr>
        <p:spPr>
          <a:xfrm>
            <a:off x="2411975" y="142700"/>
            <a:ext cx="553025" cy="551550"/>
          </a:xfrm>
          <a:custGeom>
            <a:rect b="b" l="l" r="r" t="t"/>
            <a:pathLst>
              <a:path extrusionOk="0" fill="none" h="22062" w="22121">
                <a:moveTo>
                  <a:pt x="1" y="1"/>
                </a:moveTo>
                <a:lnTo>
                  <a:pt x="22121" y="22062"/>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9"/>
          <p:cNvSpPr/>
          <p:nvPr/>
        </p:nvSpPr>
        <p:spPr>
          <a:xfrm>
            <a:off x="137850" y="3372750"/>
            <a:ext cx="892375" cy="1042450"/>
          </a:xfrm>
          <a:custGeom>
            <a:rect b="b" l="l" r="r" t="t"/>
            <a:pathLst>
              <a:path extrusionOk="0" fill="none" h="41698" w="35695">
                <a:moveTo>
                  <a:pt x="1" y="17892"/>
                </a:moveTo>
                <a:lnTo>
                  <a:pt x="11919" y="6004"/>
                </a:lnTo>
                <a:lnTo>
                  <a:pt x="17863" y="11948"/>
                </a:lnTo>
                <a:lnTo>
                  <a:pt x="29751" y="1"/>
                </a:lnTo>
                <a:lnTo>
                  <a:pt x="35695" y="5974"/>
                </a:lnTo>
                <a:lnTo>
                  <a:pt x="1" y="41698"/>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9"/>
          <p:cNvSpPr/>
          <p:nvPr/>
        </p:nvSpPr>
        <p:spPr>
          <a:xfrm rot="10800000">
            <a:off x="6824450" y="2243575"/>
            <a:ext cx="2232725" cy="2783550"/>
          </a:xfrm>
          <a:custGeom>
            <a:rect b="b" l="l" r="r" t="t"/>
            <a:pathLst>
              <a:path extrusionOk="0" fill="none" h="111342" w="89309">
                <a:moveTo>
                  <a:pt x="0" y="99453"/>
                </a:moveTo>
                <a:lnTo>
                  <a:pt x="35665" y="63818"/>
                </a:lnTo>
                <a:lnTo>
                  <a:pt x="41668" y="69674"/>
                </a:lnTo>
                <a:lnTo>
                  <a:pt x="17862" y="93479"/>
                </a:lnTo>
                <a:lnTo>
                  <a:pt x="35783" y="111341"/>
                </a:lnTo>
                <a:lnTo>
                  <a:pt x="41786" y="105427"/>
                </a:lnTo>
                <a:lnTo>
                  <a:pt x="29780" y="93479"/>
                </a:lnTo>
                <a:lnTo>
                  <a:pt x="89309" y="33980"/>
                </a:lnTo>
                <a:lnTo>
                  <a:pt x="55242" y="1"/>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9"/>
          <p:cNvSpPr/>
          <p:nvPr/>
        </p:nvSpPr>
        <p:spPr>
          <a:xfrm rot="10800000">
            <a:off x="8011775" y="4029025"/>
            <a:ext cx="1045400" cy="998100"/>
          </a:xfrm>
          <a:custGeom>
            <a:rect b="b" l="l" r="r" t="t"/>
            <a:pathLst>
              <a:path extrusionOk="0" fill="none" h="39924" w="41816">
                <a:moveTo>
                  <a:pt x="0" y="16118"/>
                </a:moveTo>
                <a:lnTo>
                  <a:pt x="23836" y="39924"/>
                </a:lnTo>
                <a:lnTo>
                  <a:pt x="41816" y="22180"/>
                </a:lnTo>
                <a:lnTo>
                  <a:pt x="35724" y="16118"/>
                </a:lnTo>
                <a:lnTo>
                  <a:pt x="23806" y="28006"/>
                </a:lnTo>
                <a:lnTo>
                  <a:pt x="11918" y="16118"/>
                </a:lnTo>
                <a:lnTo>
                  <a:pt x="28272" y="1"/>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9"/>
          <p:cNvSpPr/>
          <p:nvPr/>
        </p:nvSpPr>
        <p:spPr>
          <a:xfrm rot="10800000">
            <a:off x="7117950" y="3730350"/>
            <a:ext cx="1124500" cy="1296775"/>
          </a:xfrm>
          <a:custGeom>
            <a:rect b="b" l="l" r="r" t="t"/>
            <a:pathLst>
              <a:path extrusionOk="0" fill="none" h="51871" w="44980">
                <a:moveTo>
                  <a:pt x="0" y="1066"/>
                </a:moveTo>
                <a:lnTo>
                  <a:pt x="32885" y="33980"/>
                </a:lnTo>
                <a:lnTo>
                  <a:pt x="20996" y="45868"/>
                </a:lnTo>
                <a:lnTo>
                  <a:pt x="26970" y="51871"/>
                </a:lnTo>
                <a:lnTo>
                  <a:pt x="44980" y="34127"/>
                </a:lnTo>
                <a:lnTo>
                  <a:pt x="10971" y="1"/>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9"/>
          <p:cNvSpPr/>
          <p:nvPr/>
        </p:nvSpPr>
        <p:spPr>
          <a:xfrm rot="10800000">
            <a:off x="5932100" y="4028275"/>
            <a:ext cx="1143000" cy="998850"/>
          </a:xfrm>
          <a:custGeom>
            <a:rect b="b" l="l" r="r" t="t"/>
            <a:pathLst>
              <a:path extrusionOk="0" fill="none" h="39954" w="45720">
                <a:moveTo>
                  <a:pt x="1" y="1"/>
                </a:moveTo>
                <a:lnTo>
                  <a:pt x="27858" y="27976"/>
                </a:lnTo>
                <a:lnTo>
                  <a:pt x="22062" y="34009"/>
                </a:lnTo>
                <a:lnTo>
                  <a:pt x="27858" y="39953"/>
                </a:lnTo>
                <a:lnTo>
                  <a:pt x="45720" y="22062"/>
                </a:lnTo>
                <a:lnTo>
                  <a:pt x="33832" y="10144"/>
                </a:lnTo>
                <a:lnTo>
                  <a:pt x="44123" y="1"/>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9"/>
          <p:cNvSpPr/>
          <p:nvPr/>
        </p:nvSpPr>
        <p:spPr>
          <a:xfrm rot="10800000">
            <a:off x="8459800" y="3135925"/>
            <a:ext cx="596650" cy="892375"/>
          </a:xfrm>
          <a:custGeom>
            <a:rect b="b" l="l" r="r" t="t"/>
            <a:pathLst>
              <a:path extrusionOk="0" fill="none" h="35695" w="23866">
                <a:moveTo>
                  <a:pt x="1" y="0"/>
                </a:moveTo>
                <a:lnTo>
                  <a:pt x="23866" y="23865"/>
                </a:lnTo>
                <a:lnTo>
                  <a:pt x="17833" y="29721"/>
                </a:lnTo>
                <a:lnTo>
                  <a:pt x="11919" y="23717"/>
                </a:lnTo>
                <a:lnTo>
                  <a:pt x="1" y="35694"/>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9"/>
          <p:cNvSpPr/>
          <p:nvPr/>
        </p:nvSpPr>
        <p:spPr>
          <a:xfrm rot="10800000">
            <a:off x="7716775" y="3431650"/>
            <a:ext cx="1340400" cy="895350"/>
          </a:xfrm>
          <a:custGeom>
            <a:rect b="b" l="l" r="r" t="t"/>
            <a:pathLst>
              <a:path extrusionOk="0" fill="none" h="35814" w="53616">
                <a:moveTo>
                  <a:pt x="0" y="1"/>
                </a:moveTo>
                <a:lnTo>
                  <a:pt x="23895" y="23866"/>
                </a:lnTo>
                <a:lnTo>
                  <a:pt x="47612" y="1"/>
                </a:lnTo>
                <a:lnTo>
                  <a:pt x="53585" y="5975"/>
                </a:lnTo>
                <a:lnTo>
                  <a:pt x="35753" y="23866"/>
                </a:lnTo>
                <a:lnTo>
                  <a:pt x="47671" y="35813"/>
                </a:lnTo>
                <a:lnTo>
                  <a:pt x="53615" y="29810"/>
                </a:lnTo>
                <a:lnTo>
                  <a:pt x="47671" y="23866"/>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9"/>
          <p:cNvSpPr/>
          <p:nvPr/>
        </p:nvSpPr>
        <p:spPr>
          <a:xfrm rot="10800000">
            <a:off x="6675100" y="4324750"/>
            <a:ext cx="705325" cy="702375"/>
          </a:xfrm>
          <a:custGeom>
            <a:rect b="b" l="l" r="r" t="t"/>
            <a:pathLst>
              <a:path extrusionOk="0" fill="none" h="28095" w="28213">
                <a:moveTo>
                  <a:pt x="0" y="1"/>
                </a:moveTo>
                <a:lnTo>
                  <a:pt x="28213" y="28095"/>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9"/>
          <p:cNvSpPr/>
          <p:nvPr/>
        </p:nvSpPr>
        <p:spPr>
          <a:xfrm rot="10800000">
            <a:off x="8459800" y="1647700"/>
            <a:ext cx="597375" cy="594425"/>
          </a:xfrm>
          <a:custGeom>
            <a:rect b="b" l="l" r="r" t="t"/>
            <a:pathLst>
              <a:path extrusionOk="0" fill="none" h="23777" w="23895">
                <a:moveTo>
                  <a:pt x="0" y="11859"/>
                </a:moveTo>
                <a:lnTo>
                  <a:pt x="11948" y="0"/>
                </a:lnTo>
                <a:lnTo>
                  <a:pt x="23895" y="11947"/>
                </a:lnTo>
                <a:lnTo>
                  <a:pt x="17862" y="17803"/>
                </a:lnTo>
                <a:lnTo>
                  <a:pt x="11888" y="11800"/>
                </a:lnTo>
                <a:lnTo>
                  <a:pt x="0" y="23776"/>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9"/>
          <p:cNvSpPr/>
          <p:nvPr/>
        </p:nvSpPr>
        <p:spPr>
          <a:xfrm rot="10800000">
            <a:off x="8759950" y="2838000"/>
            <a:ext cx="296500" cy="297950"/>
          </a:xfrm>
          <a:custGeom>
            <a:rect b="b" l="l" r="r" t="t"/>
            <a:pathLst>
              <a:path extrusionOk="0" fill="none" h="11918" w="11860">
                <a:moveTo>
                  <a:pt x="11859" y="0"/>
                </a:moveTo>
                <a:lnTo>
                  <a:pt x="1" y="11918"/>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9"/>
          <p:cNvSpPr/>
          <p:nvPr/>
        </p:nvSpPr>
        <p:spPr>
          <a:xfrm rot="10800000">
            <a:off x="6229300" y="4475575"/>
            <a:ext cx="553025" cy="551550"/>
          </a:xfrm>
          <a:custGeom>
            <a:rect b="b" l="l" r="r" t="t"/>
            <a:pathLst>
              <a:path extrusionOk="0" fill="none" h="22062" w="22121">
                <a:moveTo>
                  <a:pt x="1" y="1"/>
                </a:moveTo>
                <a:lnTo>
                  <a:pt x="22121" y="22062"/>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9"/>
          <p:cNvSpPr/>
          <p:nvPr/>
        </p:nvSpPr>
        <p:spPr>
          <a:xfrm rot="10800000">
            <a:off x="8164075" y="754625"/>
            <a:ext cx="892375" cy="1042450"/>
          </a:xfrm>
          <a:custGeom>
            <a:rect b="b" l="l" r="r" t="t"/>
            <a:pathLst>
              <a:path extrusionOk="0" fill="none" h="41698" w="35695">
                <a:moveTo>
                  <a:pt x="1" y="17892"/>
                </a:moveTo>
                <a:lnTo>
                  <a:pt x="11919" y="6004"/>
                </a:lnTo>
                <a:lnTo>
                  <a:pt x="17863" y="11948"/>
                </a:lnTo>
                <a:lnTo>
                  <a:pt x="29751" y="1"/>
                </a:lnTo>
                <a:lnTo>
                  <a:pt x="35695" y="5974"/>
                </a:lnTo>
                <a:lnTo>
                  <a:pt x="1" y="41698"/>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2" name="Shape 162"/>
        <p:cNvGrpSpPr/>
        <p:nvPr/>
      </p:nvGrpSpPr>
      <p:grpSpPr>
        <a:xfrm>
          <a:off x="0" y="0"/>
          <a:ext cx="0" cy="0"/>
          <a:chOff x="0" y="0"/>
          <a:chExt cx="0" cy="0"/>
        </a:xfrm>
      </p:grpSpPr>
      <p:sp>
        <p:nvSpPr>
          <p:cNvPr id="163" name="Google Shape;163;p10"/>
          <p:cNvSpPr txBox="1"/>
          <p:nvPr>
            <p:ph idx="1" type="body"/>
          </p:nvPr>
        </p:nvSpPr>
        <p:spPr>
          <a:xfrm>
            <a:off x="1356250" y="1765550"/>
            <a:ext cx="6431400" cy="1612200"/>
          </a:xfrm>
          <a:prstGeom prst="rect">
            <a:avLst/>
          </a:prstGeom>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1400"/>
              <a:buNone/>
              <a:defRPr b="1" sz="4000">
                <a:latin typeface="Ubuntu"/>
                <a:ea typeface="Ubuntu"/>
                <a:cs typeface="Ubuntu"/>
                <a:sym typeface="Ubuntu"/>
              </a:defRPr>
            </a:lvl1pPr>
          </a:lstStyle>
          <a:p/>
        </p:txBody>
      </p:sp>
      <p:sp>
        <p:nvSpPr>
          <p:cNvPr id="164" name="Google Shape;164;p10"/>
          <p:cNvSpPr/>
          <p:nvPr/>
        </p:nvSpPr>
        <p:spPr>
          <a:xfrm flipH="1" rot="10800000">
            <a:off x="137125" y="2715131"/>
            <a:ext cx="1850482" cy="2307006"/>
          </a:xfrm>
          <a:custGeom>
            <a:rect b="b" l="l" r="r" t="t"/>
            <a:pathLst>
              <a:path extrusionOk="0" fill="none" h="111342" w="89309">
                <a:moveTo>
                  <a:pt x="0" y="99453"/>
                </a:moveTo>
                <a:lnTo>
                  <a:pt x="35665" y="63818"/>
                </a:lnTo>
                <a:lnTo>
                  <a:pt x="41668" y="69674"/>
                </a:lnTo>
                <a:lnTo>
                  <a:pt x="17862" y="93479"/>
                </a:lnTo>
                <a:lnTo>
                  <a:pt x="35783" y="111341"/>
                </a:lnTo>
                <a:lnTo>
                  <a:pt x="41786" y="105427"/>
                </a:lnTo>
                <a:lnTo>
                  <a:pt x="29780" y="93479"/>
                </a:lnTo>
                <a:lnTo>
                  <a:pt x="89309" y="33980"/>
                </a:lnTo>
                <a:lnTo>
                  <a:pt x="55242" y="1"/>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0"/>
          <p:cNvSpPr/>
          <p:nvPr/>
        </p:nvSpPr>
        <p:spPr>
          <a:xfrm flipH="1" rot="10800000">
            <a:off x="137125" y="4194912"/>
            <a:ext cx="866428" cy="827225"/>
          </a:xfrm>
          <a:custGeom>
            <a:rect b="b" l="l" r="r" t="t"/>
            <a:pathLst>
              <a:path extrusionOk="0" fill="none" h="39924" w="41816">
                <a:moveTo>
                  <a:pt x="0" y="16118"/>
                </a:moveTo>
                <a:lnTo>
                  <a:pt x="23836" y="39924"/>
                </a:lnTo>
                <a:lnTo>
                  <a:pt x="41816" y="22180"/>
                </a:lnTo>
                <a:lnTo>
                  <a:pt x="35724" y="16118"/>
                </a:lnTo>
                <a:lnTo>
                  <a:pt x="23806" y="28006"/>
                </a:lnTo>
                <a:lnTo>
                  <a:pt x="11918" y="16118"/>
                </a:lnTo>
                <a:lnTo>
                  <a:pt x="28272" y="1"/>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0"/>
          <p:cNvSpPr/>
          <p:nvPr/>
        </p:nvSpPr>
        <p:spPr>
          <a:xfrm flipH="1" rot="10800000">
            <a:off x="812347" y="3947370"/>
            <a:ext cx="931986" cy="1074767"/>
          </a:xfrm>
          <a:custGeom>
            <a:rect b="b" l="l" r="r" t="t"/>
            <a:pathLst>
              <a:path extrusionOk="0" fill="none" h="51871" w="44980">
                <a:moveTo>
                  <a:pt x="0" y="1066"/>
                </a:moveTo>
                <a:lnTo>
                  <a:pt x="32885" y="33980"/>
                </a:lnTo>
                <a:lnTo>
                  <a:pt x="20996" y="45868"/>
                </a:lnTo>
                <a:lnTo>
                  <a:pt x="26970" y="51871"/>
                </a:lnTo>
                <a:lnTo>
                  <a:pt x="44980" y="34127"/>
                </a:lnTo>
                <a:lnTo>
                  <a:pt x="10971" y="1"/>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0"/>
          <p:cNvSpPr/>
          <p:nvPr/>
        </p:nvSpPr>
        <p:spPr>
          <a:xfrm flipH="1" rot="10800000">
            <a:off x="1779816" y="4194291"/>
            <a:ext cx="947318" cy="827847"/>
          </a:xfrm>
          <a:custGeom>
            <a:rect b="b" l="l" r="r" t="t"/>
            <a:pathLst>
              <a:path extrusionOk="0" fill="none" h="39954" w="45720">
                <a:moveTo>
                  <a:pt x="1" y="1"/>
                </a:moveTo>
                <a:lnTo>
                  <a:pt x="27858" y="27976"/>
                </a:lnTo>
                <a:lnTo>
                  <a:pt x="22062" y="34009"/>
                </a:lnTo>
                <a:lnTo>
                  <a:pt x="27858" y="39953"/>
                </a:lnTo>
                <a:lnTo>
                  <a:pt x="45720" y="22062"/>
                </a:lnTo>
                <a:lnTo>
                  <a:pt x="33832" y="10144"/>
                </a:lnTo>
                <a:lnTo>
                  <a:pt x="44123" y="1"/>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0"/>
          <p:cNvSpPr/>
          <p:nvPr/>
        </p:nvSpPr>
        <p:spPr>
          <a:xfrm flipH="1" rot="10800000">
            <a:off x="137726" y="3454739"/>
            <a:ext cx="494504" cy="739600"/>
          </a:xfrm>
          <a:custGeom>
            <a:rect b="b" l="l" r="r" t="t"/>
            <a:pathLst>
              <a:path extrusionOk="0" fill="none" h="35695" w="23866">
                <a:moveTo>
                  <a:pt x="1" y="0"/>
                </a:moveTo>
                <a:lnTo>
                  <a:pt x="23866" y="23865"/>
                </a:lnTo>
                <a:lnTo>
                  <a:pt x="17833" y="29721"/>
                </a:lnTo>
                <a:lnTo>
                  <a:pt x="11919" y="23717"/>
                </a:lnTo>
                <a:lnTo>
                  <a:pt x="1" y="35694"/>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0"/>
          <p:cNvSpPr/>
          <p:nvPr/>
        </p:nvSpPr>
        <p:spPr>
          <a:xfrm flipH="1" rot="10800000">
            <a:off x="137125" y="3699827"/>
            <a:ext cx="1110924" cy="742066"/>
          </a:xfrm>
          <a:custGeom>
            <a:rect b="b" l="l" r="r" t="t"/>
            <a:pathLst>
              <a:path extrusionOk="0" fill="none" h="35814" w="53616">
                <a:moveTo>
                  <a:pt x="0" y="1"/>
                </a:moveTo>
                <a:lnTo>
                  <a:pt x="23895" y="23866"/>
                </a:lnTo>
                <a:lnTo>
                  <a:pt x="47612" y="1"/>
                </a:lnTo>
                <a:lnTo>
                  <a:pt x="53585" y="5975"/>
                </a:lnTo>
                <a:lnTo>
                  <a:pt x="35753" y="23866"/>
                </a:lnTo>
                <a:lnTo>
                  <a:pt x="47671" y="35813"/>
                </a:lnTo>
                <a:lnTo>
                  <a:pt x="53615" y="29810"/>
                </a:lnTo>
                <a:lnTo>
                  <a:pt x="47671" y="23866"/>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0"/>
          <p:cNvSpPr/>
          <p:nvPr/>
        </p:nvSpPr>
        <p:spPr>
          <a:xfrm flipH="1" rot="10800000">
            <a:off x="1526771" y="4440009"/>
            <a:ext cx="584573" cy="582128"/>
          </a:xfrm>
          <a:custGeom>
            <a:rect b="b" l="l" r="r" t="t"/>
            <a:pathLst>
              <a:path extrusionOk="0" fill="none" h="28095" w="28213">
                <a:moveTo>
                  <a:pt x="0" y="1"/>
                </a:moveTo>
                <a:lnTo>
                  <a:pt x="28213" y="28095"/>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0"/>
          <p:cNvSpPr/>
          <p:nvPr/>
        </p:nvSpPr>
        <p:spPr>
          <a:xfrm flipH="1" rot="10800000">
            <a:off x="137125" y="2221348"/>
            <a:ext cx="495104" cy="492659"/>
          </a:xfrm>
          <a:custGeom>
            <a:rect b="b" l="l" r="r" t="t"/>
            <a:pathLst>
              <a:path extrusionOk="0" fill="none" h="23777" w="23895">
                <a:moveTo>
                  <a:pt x="0" y="11859"/>
                </a:moveTo>
                <a:lnTo>
                  <a:pt x="11948" y="0"/>
                </a:lnTo>
                <a:lnTo>
                  <a:pt x="23895" y="11947"/>
                </a:lnTo>
                <a:lnTo>
                  <a:pt x="17862" y="17803"/>
                </a:lnTo>
                <a:lnTo>
                  <a:pt x="11888" y="11800"/>
                </a:lnTo>
                <a:lnTo>
                  <a:pt x="0" y="23776"/>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0"/>
          <p:cNvSpPr/>
          <p:nvPr/>
        </p:nvSpPr>
        <p:spPr>
          <a:xfrm flipH="1" rot="10800000">
            <a:off x="137726" y="3207844"/>
            <a:ext cx="245739" cy="246941"/>
          </a:xfrm>
          <a:custGeom>
            <a:rect b="b" l="l" r="r" t="t"/>
            <a:pathLst>
              <a:path extrusionOk="0" fill="none" h="11918" w="11860">
                <a:moveTo>
                  <a:pt x="11859" y="0"/>
                </a:moveTo>
                <a:lnTo>
                  <a:pt x="1" y="11918"/>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0"/>
          <p:cNvSpPr/>
          <p:nvPr/>
        </p:nvSpPr>
        <p:spPr>
          <a:xfrm flipH="1" rot="10800000">
            <a:off x="2022460" y="4565013"/>
            <a:ext cx="458347" cy="457125"/>
          </a:xfrm>
          <a:custGeom>
            <a:rect b="b" l="l" r="r" t="t"/>
            <a:pathLst>
              <a:path extrusionOk="0" fill="none" h="22062" w="22121">
                <a:moveTo>
                  <a:pt x="1" y="1"/>
                </a:moveTo>
                <a:lnTo>
                  <a:pt x="22121" y="22062"/>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0"/>
          <p:cNvSpPr/>
          <p:nvPr/>
        </p:nvSpPr>
        <p:spPr>
          <a:xfrm flipH="1" rot="10800000">
            <a:off x="137726" y="1481180"/>
            <a:ext cx="739600" cy="863983"/>
          </a:xfrm>
          <a:custGeom>
            <a:rect b="b" l="l" r="r" t="t"/>
            <a:pathLst>
              <a:path extrusionOk="0" fill="none" h="41698" w="35695">
                <a:moveTo>
                  <a:pt x="1" y="17892"/>
                </a:moveTo>
                <a:lnTo>
                  <a:pt x="11919" y="6004"/>
                </a:lnTo>
                <a:lnTo>
                  <a:pt x="17863" y="11948"/>
                </a:lnTo>
                <a:lnTo>
                  <a:pt x="29751" y="1"/>
                </a:lnTo>
                <a:lnTo>
                  <a:pt x="35695" y="5974"/>
                </a:lnTo>
                <a:lnTo>
                  <a:pt x="1" y="41698"/>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0"/>
          <p:cNvSpPr/>
          <p:nvPr/>
        </p:nvSpPr>
        <p:spPr>
          <a:xfrm flipH="1">
            <a:off x="7205702" y="98680"/>
            <a:ext cx="1850482" cy="2307006"/>
          </a:xfrm>
          <a:custGeom>
            <a:rect b="b" l="l" r="r" t="t"/>
            <a:pathLst>
              <a:path extrusionOk="0" fill="none" h="111342" w="89309">
                <a:moveTo>
                  <a:pt x="0" y="99453"/>
                </a:moveTo>
                <a:lnTo>
                  <a:pt x="35665" y="63818"/>
                </a:lnTo>
                <a:lnTo>
                  <a:pt x="41668" y="69674"/>
                </a:lnTo>
                <a:lnTo>
                  <a:pt x="17862" y="93479"/>
                </a:lnTo>
                <a:lnTo>
                  <a:pt x="35783" y="111341"/>
                </a:lnTo>
                <a:lnTo>
                  <a:pt x="41786" y="105427"/>
                </a:lnTo>
                <a:lnTo>
                  <a:pt x="29780" y="93479"/>
                </a:lnTo>
                <a:lnTo>
                  <a:pt x="89309" y="33980"/>
                </a:lnTo>
                <a:lnTo>
                  <a:pt x="55242" y="1"/>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0"/>
          <p:cNvSpPr/>
          <p:nvPr/>
        </p:nvSpPr>
        <p:spPr>
          <a:xfrm flipH="1">
            <a:off x="8189757" y="98680"/>
            <a:ext cx="866428" cy="827225"/>
          </a:xfrm>
          <a:custGeom>
            <a:rect b="b" l="l" r="r" t="t"/>
            <a:pathLst>
              <a:path extrusionOk="0" fill="none" h="39924" w="41816">
                <a:moveTo>
                  <a:pt x="0" y="16118"/>
                </a:moveTo>
                <a:lnTo>
                  <a:pt x="23836" y="39924"/>
                </a:lnTo>
                <a:lnTo>
                  <a:pt x="41816" y="22180"/>
                </a:lnTo>
                <a:lnTo>
                  <a:pt x="35724" y="16118"/>
                </a:lnTo>
                <a:lnTo>
                  <a:pt x="23806" y="28006"/>
                </a:lnTo>
                <a:lnTo>
                  <a:pt x="11918" y="16118"/>
                </a:lnTo>
                <a:lnTo>
                  <a:pt x="28272" y="1"/>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0"/>
          <p:cNvSpPr/>
          <p:nvPr/>
        </p:nvSpPr>
        <p:spPr>
          <a:xfrm flipH="1">
            <a:off x="7448976" y="98680"/>
            <a:ext cx="931986" cy="1074767"/>
          </a:xfrm>
          <a:custGeom>
            <a:rect b="b" l="l" r="r" t="t"/>
            <a:pathLst>
              <a:path extrusionOk="0" fill="none" h="51871" w="44980">
                <a:moveTo>
                  <a:pt x="0" y="1066"/>
                </a:moveTo>
                <a:lnTo>
                  <a:pt x="32885" y="33980"/>
                </a:lnTo>
                <a:lnTo>
                  <a:pt x="20996" y="45868"/>
                </a:lnTo>
                <a:lnTo>
                  <a:pt x="26970" y="51871"/>
                </a:lnTo>
                <a:lnTo>
                  <a:pt x="44980" y="34127"/>
                </a:lnTo>
                <a:lnTo>
                  <a:pt x="10971" y="1"/>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0"/>
          <p:cNvSpPr/>
          <p:nvPr/>
        </p:nvSpPr>
        <p:spPr>
          <a:xfrm flipH="1">
            <a:off x="6466175" y="98680"/>
            <a:ext cx="947318" cy="827847"/>
          </a:xfrm>
          <a:custGeom>
            <a:rect b="b" l="l" r="r" t="t"/>
            <a:pathLst>
              <a:path extrusionOk="0" fill="none" h="39954" w="45720">
                <a:moveTo>
                  <a:pt x="1" y="1"/>
                </a:moveTo>
                <a:lnTo>
                  <a:pt x="27858" y="27976"/>
                </a:lnTo>
                <a:lnTo>
                  <a:pt x="22062" y="34009"/>
                </a:lnTo>
                <a:lnTo>
                  <a:pt x="27858" y="39953"/>
                </a:lnTo>
                <a:lnTo>
                  <a:pt x="45720" y="22062"/>
                </a:lnTo>
                <a:lnTo>
                  <a:pt x="33832" y="10144"/>
                </a:lnTo>
                <a:lnTo>
                  <a:pt x="44123" y="1"/>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0"/>
          <p:cNvSpPr/>
          <p:nvPr/>
        </p:nvSpPr>
        <p:spPr>
          <a:xfrm flipH="1">
            <a:off x="8561080" y="926478"/>
            <a:ext cx="494504" cy="739600"/>
          </a:xfrm>
          <a:custGeom>
            <a:rect b="b" l="l" r="r" t="t"/>
            <a:pathLst>
              <a:path extrusionOk="0" fill="none" h="35695" w="23866">
                <a:moveTo>
                  <a:pt x="1" y="0"/>
                </a:moveTo>
                <a:lnTo>
                  <a:pt x="23866" y="23865"/>
                </a:lnTo>
                <a:lnTo>
                  <a:pt x="17833" y="29721"/>
                </a:lnTo>
                <a:lnTo>
                  <a:pt x="11919" y="23717"/>
                </a:lnTo>
                <a:lnTo>
                  <a:pt x="1" y="35694"/>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0"/>
          <p:cNvSpPr/>
          <p:nvPr/>
        </p:nvSpPr>
        <p:spPr>
          <a:xfrm flipH="1">
            <a:off x="7945261" y="678924"/>
            <a:ext cx="1110924" cy="742066"/>
          </a:xfrm>
          <a:custGeom>
            <a:rect b="b" l="l" r="r" t="t"/>
            <a:pathLst>
              <a:path extrusionOk="0" fill="none" h="35814" w="53616">
                <a:moveTo>
                  <a:pt x="0" y="1"/>
                </a:moveTo>
                <a:lnTo>
                  <a:pt x="23895" y="23866"/>
                </a:lnTo>
                <a:lnTo>
                  <a:pt x="47612" y="1"/>
                </a:lnTo>
                <a:lnTo>
                  <a:pt x="53585" y="5975"/>
                </a:lnTo>
                <a:lnTo>
                  <a:pt x="35753" y="23866"/>
                </a:lnTo>
                <a:lnTo>
                  <a:pt x="47671" y="35813"/>
                </a:lnTo>
                <a:lnTo>
                  <a:pt x="53615" y="29810"/>
                </a:lnTo>
                <a:lnTo>
                  <a:pt x="47671" y="23866"/>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0"/>
          <p:cNvSpPr/>
          <p:nvPr/>
        </p:nvSpPr>
        <p:spPr>
          <a:xfrm flipH="1">
            <a:off x="7081965" y="98680"/>
            <a:ext cx="584573" cy="582128"/>
          </a:xfrm>
          <a:custGeom>
            <a:rect b="b" l="l" r="r" t="t"/>
            <a:pathLst>
              <a:path extrusionOk="0" fill="none" h="28095" w="28213">
                <a:moveTo>
                  <a:pt x="0" y="1"/>
                </a:moveTo>
                <a:lnTo>
                  <a:pt x="28213" y="28095"/>
                </a:lnTo>
              </a:path>
            </a:pathLst>
          </a:custGeom>
          <a:noFill/>
          <a:ln cap="rnd" cmpd="sng" w="36975">
            <a:solidFill>
              <a:srgbClr val="03D6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0"/>
          <p:cNvSpPr/>
          <p:nvPr/>
        </p:nvSpPr>
        <p:spPr>
          <a:xfrm flipH="1">
            <a:off x="8561080" y="2406810"/>
            <a:ext cx="495104" cy="492659"/>
          </a:xfrm>
          <a:custGeom>
            <a:rect b="b" l="l" r="r" t="t"/>
            <a:pathLst>
              <a:path extrusionOk="0" fill="none" h="23777" w="23895">
                <a:moveTo>
                  <a:pt x="0" y="11859"/>
                </a:moveTo>
                <a:lnTo>
                  <a:pt x="11948" y="0"/>
                </a:lnTo>
                <a:lnTo>
                  <a:pt x="23895" y="11947"/>
                </a:lnTo>
                <a:lnTo>
                  <a:pt x="17862" y="17803"/>
                </a:lnTo>
                <a:lnTo>
                  <a:pt x="11888" y="11800"/>
                </a:lnTo>
                <a:lnTo>
                  <a:pt x="0" y="23776"/>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0"/>
          <p:cNvSpPr/>
          <p:nvPr/>
        </p:nvSpPr>
        <p:spPr>
          <a:xfrm flipH="1">
            <a:off x="8809844" y="1666033"/>
            <a:ext cx="245739" cy="246941"/>
          </a:xfrm>
          <a:custGeom>
            <a:rect b="b" l="l" r="r" t="t"/>
            <a:pathLst>
              <a:path extrusionOk="0" fill="none" h="11918" w="11860">
                <a:moveTo>
                  <a:pt x="11859" y="0"/>
                </a:moveTo>
                <a:lnTo>
                  <a:pt x="1" y="11918"/>
                </a:lnTo>
              </a:path>
            </a:pathLst>
          </a:custGeom>
          <a:noFill/>
          <a:ln cap="rnd" cmpd="sng" w="36975">
            <a:solidFill>
              <a:srgbClr val="FF0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0"/>
          <p:cNvSpPr/>
          <p:nvPr/>
        </p:nvSpPr>
        <p:spPr>
          <a:xfrm flipH="1">
            <a:off x="8315983" y="2775655"/>
            <a:ext cx="739600" cy="863983"/>
          </a:xfrm>
          <a:custGeom>
            <a:rect b="b" l="l" r="r" t="t"/>
            <a:pathLst>
              <a:path extrusionOk="0" fill="none" h="41698" w="35695">
                <a:moveTo>
                  <a:pt x="1" y="17892"/>
                </a:moveTo>
                <a:lnTo>
                  <a:pt x="11919" y="6004"/>
                </a:lnTo>
                <a:lnTo>
                  <a:pt x="17863" y="11948"/>
                </a:lnTo>
                <a:lnTo>
                  <a:pt x="29751" y="1"/>
                </a:lnTo>
                <a:lnTo>
                  <a:pt x="35695" y="5974"/>
                </a:lnTo>
                <a:lnTo>
                  <a:pt x="1" y="41698"/>
                </a:lnTo>
              </a:path>
            </a:pathLst>
          </a:custGeom>
          <a:noFill/>
          <a:ln cap="rnd" cmpd="sng" w="36975">
            <a:solidFill>
              <a:srgbClr val="C880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2.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3E"/>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40000" y="356775"/>
            <a:ext cx="8064000" cy="466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600"/>
              <a:buFont typeface="Ubuntu"/>
              <a:buNone/>
              <a:defRPr b="1" sz="2600">
                <a:solidFill>
                  <a:schemeClr val="dk1"/>
                </a:solidFill>
                <a:latin typeface="Ubuntu"/>
                <a:ea typeface="Ubuntu"/>
                <a:cs typeface="Ubuntu"/>
                <a:sym typeface="Ubuntu"/>
              </a:defRPr>
            </a:lvl1pPr>
            <a:lvl2pPr lvl="1">
              <a:spcBef>
                <a:spcPts val="0"/>
              </a:spcBef>
              <a:spcAft>
                <a:spcPts val="0"/>
              </a:spcAft>
              <a:buClr>
                <a:schemeClr val="dk1"/>
              </a:buClr>
              <a:buSzPts val="2600"/>
              <a:buFont typeface="Ubuntu"/>
              <a:buNone/>
              <a:defRPr b="1" sz="2600">
                <a:solidFill>
                  <a:schemeClr val="dk1"/>
                </a:solidFill>
                <a:latin typeface="Ubuntu"/>
                <a:ea typeface="Ubuntu"/>
                <a:cs typeface="Ubuntu"/>
                <a:sym typeface="Ubuntu"/>
              </a:defRPr>
            </a:lvl2pPr>
            <a:lvl3pPr lvl="2">
              <a:spcBef>
                <a:spcPts val="0"/>
              </a:spcBef>
              <a:spcAft>
                <a:spcPts val="0"/>
              </a:spcAft>
              <a:buClr>
                <a:schemeClr val="dk1"/>
              </a:buClr>
              <a:buSzPts val="2600"/>
              <a:buFont typeface="Ubuntu"/>
              <a:buNone/>
              <a:defRPr b="1" sz="2600">
                <a:solidFill>
                  <a:schemeClr val="dk1"/>
                </a:solidFill>
                <a:latin typeface="Ubuntu"/>
                <a:ea typeface="Ubuntu"/>
                <a:cs typeface="Ubuntu"/>
                <a:sym typeface="Ubuntu"/>
              </a:defRPr>
            </a:lvl3pPr>
            <a:lvl4pPr lvl="3">
              <a:spcBef>
                <a:spcPts val="0"/>
              </a:spcBef>
              <a:spcAft>
                <a:spcPts val="0"/>
              </a:spcAft>
              <a:buClr>
                <a:schemeClr val="dk1"/>
              </a:buClr>
              <a:buSzPts val="2600"/>
              <a:buFont typeface="Ubuntu"/>
              <a:buNone/>
              <a:defRPr b="1" sz="2600">
                <a:solidFill>
                  <a:schemeClr val="dk1"/>
                </a:solidFill>
                <a:latin typeface="Ubuntu"/>
                <a:ea typeface="Ubuntu"/>
                <a:cs typeface="Ubuntu"/>
                <a:sym typeface="Ubuntu"/>
              </a:defRPr>
            </a:lvl4pPr>
            <a:lvl5pPr lvl="4">
              <a:spcBef>
                <a:spcPts val="0"/>
              </a:spcBef>
              <a:spcAft>
                <a:spcPts val="0"/>
              </a:spcAft>
              <a:buClr>
                <a:schemeClr val="dk1"/>
              </a:buClr>
              <a:buSzPts val="2600"/>
              <a:buFont typeface="Ubuntu"/>
              <a:buNone/>
              <a:defRPr b="1" sz="2600">
                <a:solidFill>
                  <a:schemeClr val="dk1"/>
                </a:solidFill>
                <a:latin typeface="Ubuntu"/>
                <a:ea typeface="Ubuntu"/>
                <a:cs typeface="Ubuntu"/>
                <a:sym typeface="Ubuntu"/>
              </a:defRPr>
            </a:lvl5pPr>
            <a:lvl6pPr lvl="5">
              <a:spcBef>
                <a:spcPts val="0"/>
              </a:spcBef>
              <a:spcAft>
                <a:spcPts val="0"/>
              </a:spcAft>
              <a:buClr>
                <a:schemeClr val="dk1"/>
              </a:buClr>
              <a:buSzPts val="2600"/>
              <a:buFont typeface="Ubuntu"/>
              <a:buNone/>
              <a:defRPr b="1" sz="2600">
                <a:solidFill>
                  <a:schemeClr val="dk1"/>
                </a:solidFill>
                <a:latin typeface="Ubuntu"/>
                <a:ea typeface="Ubuntu"/>
                <a:cs typeface="Ubuntu"/>
                <a:sym typeface="Ubuntu"/>
              </a:defRPr>
            </a:lvl6pPr>
            <a:lvl7pPr lvl="6">
              <a:spcBef>
                <a:spcPts val="0"/>
              </a:spcBef>
              <a:spcAft>
                <a:spcPts val="0"/>
              </a:spcAft>
              <a:buClr>
                <a:schemeClr val="dk1"/>
              </a:buClr>
              <a:buSzPts val="2600"/>
              <a:buFont typeface="Ubuntu"/>
              <a:buNone/>
              <a:defRPr b="1" sz="2600">
                <a:solidFill>
                  <a:schemeClr val="dk1"/>
                </a:solidFill>
                <a:latin typeface="Ubuntu"/>
                <a:ea typeface="Ubuntu"/>
                <a:cs typeface="Ubuntu"/>
                <a:sym typeface="Ubuntu"/>
              </a:defRPr>
            </a:lvl7pPr>
            <a:lvl8pPr lvl="7">
              <a:spcBef>
                <a:spcPts val="0"/>
              </a:spcBef>
              <a:spcAft>
                <a:spcPts val="0"/>
              </a:spcAft>
              <a:buClr>
                <a:schemeClr val="dk1"/>
              </a:buClr>
              <a:buSzPts val="2600"/>
              <a:buFont typeface="Ubuntu"/>
              <a:buNone/>
              <a:defRPr b="1" sz="2600">
                <a:solidFill>
                  <a:schemeClr val="dk1"/>
                </a:solidFill>
                <a:latin typeface="Ubuntu"/>
                <a:ea typeface="Ubuntu"/>
                <a:cs typeface="Ubuntu"/>
                <a:sym typeface="Ubuntu"/>
              </a:defRPr>
            </a:lvl8pPr>
            <a:lvl9pPr lvl="8">
              <a:spcBef>
                <a:spcPts val="0"/>
              </a:spcBef>
              <a:spcAft>
                <a:spcPts val="0"/>
              </a:spcAft>
              <a:buClr>
                <a:schemeClr val="dk1"/>
              </a:buClr>
              <a:buSzPts val="2600"/>
              <a:buFont typeface="Ubuntu"/>
              <a:buNone/>
              <a:defRPr b="1" sz="2600">
                <a:solidFill>
                  <a:schemeClr val="dk1"/>
                </a:solidFill>
                <a:latin typeface="Ubuntu"/>
                <a:ea typeface="Ubuntu"/>
                <a:cs typeface="Ubuntu"/>
                <a:sym typeface="Ubuntu"/>
              </a:defRPr>
            </a:lvl9pPr>
          </a:lstStyle>
          <a:p/>
        </p:txBody>
      </p:sp>
      <p:sp>
        <p:nvSpPr>
          <p:cNvPr id="7" name="Google Shape;7;p1"/>
          <p:cNvSpPr txBox="1"/>
          <p:nvPr>
            <p:ph idx="1" type="body"/>
          </p:nvPr>
        </p:nvSpPr>
        <p:spPr>
          <a:xfrm>
            <a:off x="540000" y="1152475"/>
            <a:ext cx="80640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Raleway Thin"/>
              <a:buChar char="●"/>
              <a:defRPr>
                <a:solidFill>
                  <a:schemeClr val="dk1"/>
                </a:solidFill>
                <a:latin typeface="Raleway Thin"/>
                <a:ea typeface="Raleway Thin"/>
                <a:cs typeface="Raleway Thin"/>
                <a:sym typeface="Raleway Thin"/>
              </a:defRPr>
            </a:lvl1pPr>
            <a:lvl2pPr indent="-317500" lvl="1" marL="914400">
              <a:lnSpc>
                <a:spcPct val="115000"/>
              </a:lnSpc>
              <a:spcBef>
                <a:spcPts val="1600"/>
              </a:spcBef>
              <a:spcAft>
                <a:spcPts val="0"/>
              </a:spcAft>
              <a:buClr>
                <a:schemeClr val="dk1"/>
              </a:buClr>
              <a:buSzPts val="1400"/>
              <a:buFont typeface="Raleway Thin"/>
              <a:buChar char="○"/>
              <a:defRPr>
                <a:solidFill>
                  <a:schemeClr val="dk1"/>
                </a:solidFill>
                <a:latin typeface="Raleway Thin"/>
                <a:ea typeface="Raleway Thin"/>
                <a:cs typeface="Raleway Thin"/>
                <a:sym typeface="Raleway Thin"/>
              </a:defRPr>
            </a:lvl2pPr>
            <a:lvl3pPr indent="-317500" lvl="2" marL="1371600">
              <a:lnSpc>
                <a:spcPct val="115000"/>
              </a:lnSpc>
              <a:spcBef>
                <a:spcPts val="1600"/>
              </a:spcBef>
              <a:spcAft>
                <a:spcPts val="0"/>
              </a:spcAft>
              <a:buClr>
                <a:schemeClr val="dk1"/>
              </a:buClr>
              <a:buSzPts val="1400"/>
              <a:buFont typeface="Raleway Thin"/>
              <a:buChar char="■"/>
              <a:defRPr>
                <a:solidFill>
                  <a:schemeClr val="dk1"/>
                </a:solidFill>
                <a:latin typeface="Raleway Thin"/>
                <a:ea typeface="Raleway Thin"/>
                <a:cs typeface="Raleway Thin"/>
                <a:sym typeface="Raleway Thin"/>
              </a:defRPr>
            </a:lvl3pPr>
            <a:lvl4pPr indent="-317500" lvl="3" marL="1828800">
              <a:lnSpc>
                <a:spcPct val="115000"/>
              </a:lnSpc>
              <a:spcBef>
                <a:spcPts val="1600"/>
              </a:spcBef>
              <a:spcAft>
                <a:spcPts val="0"/>
              </a:spcAft>
              <a:buClr>
                <a:schemeClr val="dk1"/>
              </a:buClr>
              <a:buSzPts val="1400"/>
              <a:buFont typeface="Raleway Thin"/>
              <a:buChar char="●"/>
              <a:defRPr>
                <a:solidFill>
                  <a:schemeClr val="dk1"/>
                </a:solidFill>
                <a:latin typeface="Raleway Thin"/>
                <a:ea typeface="Raleway Thin"/>
                <a:cs typeface="Raleway Thin"/>
                <a:sym typeface="Raleway Thin"/>
              </a:defRPr>
            </a:lvl4pPr>
            <a:lvl5pPr indent="-317500" lvl="4" marL="2286000">
              <a:lnSpc>
                <a:spcPct val="115000"/>
              </a:lnSpc>
              <a:spcBef>
                <a:spcPts val="1600"/>
              </a:spcBef>
              <a:spcAft>
                <a:spcPts val="0"/>
              </a:spcAft>
              <a:buClr>
                <a:schemeClr val="dk1"/>
              </a:buClr>
              <a:buSzPts val="1400"/>
              <a:buFont typeface="Raleway Thin"/>
              <a:buChar char="○"/>
              <a:defRPr>
                <a:solidFill>
                  <a:schemeClr val="dk1"/>
                </a:solidFill>
                <a:latin typeface="Raleway Thin"/>
                <a:ea typeface="Raleway Thin"/>
                <a:cs typeface="Raleway Thin"/>
                <a:sym typeface="Raleway Thin"/>
              </a:defRPr>
            </a:lvl5pPr>
            <a:lvl6pPr indent="-317500" lvl="5" marL="2743200">
              <a:lnSpc>
                <a:spcPct val="115000"/>
              </a:lnSpc>
              <a:spcBef>
                <a:spcPts val="1600"/>
              </a:spcBef>
              <a:spcAft>
                <a:spcPts val="0"/>
              </a:spcAft>
              <a:buClr>
                <a:schemeClr val="dk1"/>
              </a:buClr>
              <a:buSzPts val="1400"/>
              <a:buFont typeface="Raleway Thin"/>
              <a:buChar char="■"/>
              <a:defRPr>
                <a:solidFill>
                  <a:schemeClr val="dk1"/>
                </a:solidFill>
                <a:latin typeface="Raleway Thin"/>
                <a:ea typeface="Raleway Thin"/>
                <a:cs typeface="Raleway Thin"/>
                <a:sym typeface="Raleway Thin"/>
              </a:defRPr>
            </a:lvl6pPr>
            <a:lvl7pPr indent="-317500" lvl="6" marL="3200400">
              <a:lnSpc>
                <a:spcPct val="115000"/>
              </a:lnSpc>
              <a:spcBef>
                <a:spcPts val="1600"/>
              </a:spcBef>
              <a:spcAft>
                <a:spcPts val="0"/>
              </a:spcAft>
              <a:buClr>
                <a:schemeClr val="dk1"/>
              </a:buClr>
              <a:buSzPts val="1400"/>
              <a:buFont typeface="Raleway Thin"/>
              <a:buChar char="●"/>
              <a:defRPr>
                <a:solidFill>
                  <a:schemeClr val="dk1"/>
                </a:solidFill>
                <a:latin typeface="Raleway Thin"/>
                <a:ea typeface="Raleway Thin"/>
                <a:cs typeface="Raleway Thin"/>
                <a:sym typeface="Raleway Thin"/>
              </a:defRPr>
            </a:lvl7pPr>
            <a:lvl8pPr indent="-317500" lvl="7" marL="3657600">
              <a:lnSpc>
                <a:spcPct val="115000"/>
              </a:lnSpc>
              <a:spcBef>
                <a:spcPts val="1600"/>
              </a:spcBef>
              <a:spcAft>
                <a:spcPts val="0"/>
              </a:spcAft>
              <a:buClr>
                <a:schemeClr val="dk1"/>
              </a:buClr>
              <a:buSzPts val="1400"/>
              <a:buFont typeface="Raleway Thin"/>
              <a:buChar char="○"/>
              <a:defRPr>
                <a:solidFill>
                  <a:schemeClr val="dk1"/>
                </a:solidFill>
                <a:latin typeface="Raleway Thin"/>
                <a:ea typeface="Raleway Thin"/>
                <a:cs typeface="Raleway Thin"/>
                <a:sym typeface="Raleway Thin"/>
              </a:defRPr>
            </a:lvl8pPr>
            <a:lvl9pPr indent="-317500" lvl="8" marL="4114800">
              <a:lnSpc>
                <a:spcPct val="115000"/>
              </a:lnSpc>
              <a:spcBef>
                <a:spcPts val="1600"/>
              </a:spcBef>
              <a:spcAft>
                <a:spcPts val="1600"/>
              </a:spcAft>
              <a:buClr>
                <a:schemeClr val="dk1"/>
              </a:buClr>
              <a:buSzPts val="1400"/>
              <a:buFont typeface="Raleway Thin"/>
              <a:buChar char="■"/>
              <a:defRPr>
                <a:solidFill>
                  <a:schemeClr val="dk1"/>
                </a:solidFill>
                <a:latin typeface="Raleway Thin"/>
                <a:ea typeface="Raleway Thin"/>
                <a:cs typeface="Raleway Thin"/>
                <a:sym typeface="Raleway Thin"/>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577" name="Shape 577"/>
        <p:cNvGrpSpPr/>
        <p:nvPr/>
      </p:nvGrpSpPr>
      <p:grpSpPr>
        <a:xfrm>
          <a:off x="0" y="0"/>
          <a:ext cx="0" cy="0"/>
          <a:chOff x="0" y="0"/>
          <a:chExt cx="0" cy="0"/>
        </a:xfrm>
      </p:grpSpPr>
      <p:sp>
        <p:nvSpPr>
          <p:cNvPr id="578" name="Google Shape;578;p32"/>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579" name="Google Shape;579;p32"/>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39.xml"/><Relationship Id="rId5" Type="http://schemas.openxmlformats.org/officeDocument/2006/relationships/hyperlink" Target="http://bit.ly/30B07Gq" TargetMode="External"/><Relationship Id="rId6" Type="http://schemas.openxmlformats.org/officeDocument/2006/relationships/hyperlink" Target="http://bit.ly/33VAFh3" TargetMode="External"/><Relationship Id="rId7" Type="http://schemas.openxmlformats.org/officeDocument/2006/relationships/slide" Target="/ppt/slides/slide37.xml"/><Relationship Id="rId8" Type="http://schemas.openxmlformats.org/officeDocument/2006/relationships/slide" Target="/ppt/slides/slide36.xml"/><Relationship Id="rId11" Type="http://schemas.openxmlformats.org/officeDocument/2006/relationships/slide" Target="/ppt/slides/slide40.xml"/><Relationship Id="rId10" Type="http://schemas.openxmlformats.org/officeDocument/2006/relationships/slide" Target="/ppt/slides/slide39.xml"/><Relationship Id="rId13" Type="http://schemas.openxmlformats.org/officeDocument/2006/relationships/slide" Target="/ppt/slides/slide41.xml"/><Relationship Id="rId12" Type="http://schemas.openxmlformats.org/officeDocument/2006/relationships/slide" Target="/ppt/slides/slide41.xml"/><Relationship Id="rId15" Type="http://schemas.openxmlformats.org/officeDocument/2006/relationships/hyperlink" Target="https://storyset.com/?utm_source=slidesgo_template&amp;utm_medium=referral-link&amp;utm_campaign=slidesgo_contents_of_this_template&amp;utm_term=stories_by_freepik&amp;utm_content=stories" TargetMode="External"/><Relationship Id="rId14" Type="http://schemas.openxmlformats.org/officeDocument/2006/relationships/slide" Target="/ppt/slides/slide42.xml"/><Relationship Id="rId17" Type="http://schemas.openxmlformats.org/officeDocument/2006/relationships/slide" Target="/ppt/slides/slide43.xml"/><Relationship Id="rId16" Type="http://schemas.openxmlformats.org/officeDocument/2006/relationships/slide" Target="/ppt/slides/slide43.xml"/><Relationship Id="rId18" Type="http://schemas.openxmlformats.org/officeDocument/2006/relationships/slide" Target="/ppt/slides/slide4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 Id="rId3"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 Id="rId3"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 Id="rId3"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4.xml"/><Relationship Id="rId3" Type="http://schemas.openxmlformats.org/officeDocument/2006/relationships/hyperlink" Target="https://docs.google.com/spreadsheets/d/1LL1kB1I45ATOZoYFc7SwNa7dDya6Qt_b4TuRixm2L7I/copy" TargetMode="Externa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5.xml"/><Relationship Id="rId3" Type="http://schemas.openxmlformats.org/officeDocument/2006/relationships/image" Target="../media/image9.jpg"/><Relationship Id="rId4" Type="http://schemas.openxmlformats.org/officeDocument/2006/relationships/image" Target="../media/image5.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8.xml"/><Relationship Id="rId3" Type="http://schemas.openxmlformats.org/officeDocument/2006/relationships/hyperlink" Target="https://www.freepik.com/free-photo/side-view-medium-shot-teenage-boy-showing-approval_4956047.htm/?utm_source=slidesgo_template&amp;utm_medium=referral-link&amp;utm_campaign=sg_resources&amp;utm_content=freepik" TargetMode="External"/><Relationship Id="rId4" Type="http://schemas.openxmlformats.org/officeDocument/2006/relationships/hyperlink" Target="https://www.freepik.com/free-photo/college-student-girl-library_1363423.htm/?utm_source=slidesgo_template&amp;utm_medium=referral-link&amp;utm_campaign=sg_resources&amp;utm_content=freepik" TargetMode="External"/><Relationship Id="rId5" Type="http://schemas.openxmlformats.org/officeDocument/2006/relationships/hyperlink" Target="https://www.freepik.com/free-photo/friends-library_1363429.htm/?utm_source=slidesgo_template&amp;utm_medium=referral-link&amp;utm_campaign=sg_resources&amp;utm_content=freepik" TargetMode="External"/><Relationship Id="rId6" Type="http://schemas.openxmlformats.org/officeDocument/2006/relationships/hyperlink" Target="https://www.freepik.com/free-photo/girl-with-boy-reading_1363434.htm/?utm_source=slidesgo_template&amp;utm_medium=referral-link&amp;utm_campaign=sg_resources&amp;utm_content=freepik"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9.xml"/><Relationship Id="rId3" Type="http://schemas.openxmlformats.org/officeDocument/2006/relationships/hyperlink" Target="https://www.freepik.com/free-vector/business-concept-with-flat-labyrinth_2534284.htm/?utm_source=slidesgo_template&amp;utm_medium=referral-link&amp;utm_campaign=sg_resources&amp;utm_content=freepik" TargetMode="External"/><Relationship Id="rId4" Type="http://schemas.openxmlformats.org/officeDocument/2006/relationships/hyperlink" Target="https://www.freepik.com/premium-vector/business-concept-with-flat-labyrinth_2534287.htm/?utm_source=slidesgo_template&amp;utm_medium=referral-link&amp;utm_campaign=sg_resources&amp;utm_content=freepik" TargetMode="External"/><Relationship Id="rId9" Type="http://schemas.openxmlformats.org/officeDocument/2006/relationships/hyperlink" Target="https://www.freepik.com/free-photo/college-students-library_1363508.htm/?utm_source=slidesgo_template&amp;utm_medium=referral-link&amp;utm_campaign=sg_resources&amp;utm_content=freepik" TargetMode="External"/><Relationship Id="rId5" Type="http://schemas.openxmlformats.org/officeDocument/2006/relationships/hyperlink" Target="https://www.freepik.com/premium-vector/geometric-background_4116796.htm/?utm_source=slidesgo_template&amp;utm_medium=referral-link&amp;utm_campaign=sg_resources&amp;utm_content=freepik" TargetMode="External"/><Relationship Id="rId6" Type="http://schemas.openxmlformats.org/officeDocument/2006/relationships/hyperlink" Target="https://www.freepik.com/free-photo/letters-with-space-middle_1330224.htm/?utm_source=slidesgo_template&amp;utm_medium=referral-link&amp;utm_campaign=sg_resources&amp;utm_content=freepik" TargetMode="External"/><Relationship Id="rId7" Type="http://schemas.openxmlformats.org/officeDocument/2006/relationships/hyperlink" Target="https://www.freepik.com/free-photo/smiling-girl-library_1363420.htm/?utm_source=slidesgo_template&amp;utm_medium=referral-link&amp;utm_campaign=sg_resources&amp;utm_content=freepik" TargetMode="External"/><Relationship Id="rId8" Type="http://schemas.openxmlformats.org/officeDocument/2006/relationships/hyperlink" Target="https://www.freepik.com/free-photo/teen-boy-with-book_1363435.htm/?utm_source=slidesgo_template&amp;utm_medium=referral-link&amp;utm_campaign=sg_resources&amp;utm_content=freepik"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0.xml"/><Relationship Id="rId3" Type="http://schemas.openxmlformats.org/officeDocument/2006/relationships/hyperlink" Target="http://bit.ly/2PfT4lq" TargetMode="External"/><Relationship Id="rId4" Type="http://schemas.openxmlformats.org/officeDocument/2006/relationships/slide" Target="/ppt/slides/slide36.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1.xml"/><Relationship Id="rId3" Type="http://schemas.openxmlformats.org/officeDocument/2006/relationships/hyperlink" Target="https://fonts.google.com/specimen/Ubuntu?query=Ubuntu" TargetMode="External"/><Relationship Id="rId4" Type="http://schemas.openxmlformats.org/officeDocument/2006/relationships/hyperlink" Target="https://fonts.google.com/specimen/Raleway?query=Raleway"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2.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10.gif"/><Relationship Id="rId9" Type="http://schemas.openxmlformats.org/officeDocument/2006/relationships/image" Target="../media/image6.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1" Type="http://schemas.openxmlformats.org/officeDocument/2006/relationships/image" Target="../media/image7.gif"/><Relationship Id="rId10" Type="http://schemas.openxmlformats.org/officeDocument/2006/relationships/image" Target="../media/image8.gif"/><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12" Type="http://schemas.openxmlformats.org/officeDocument/2006/relationships/image" Target="../media/image1.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3.xml"/><Relationship Id="rId3" Type="http://schemas.openxmlformats.org/officeDocument/2006/relationships/hyperlink" Target="https://bit.ly/2ZjL1pd"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9.xml"/><Relationship Id="rId3" Type="http://schemas.openxmlformats.org/officeDocument/2006/relationships/hyperlink" Target="https://chrome.google.com/webstore/detail/flaticon-for-gsuit-gslide/haekgjfnhhdkgfgmldhfokhmfkgmcib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6.xml"/><Relationship Id="rId3" Type="http://schemas.openxmlformats.org/officeDocument/2006/relationships/hyperlink" Target="http://bit.ly/2PfT4lq" TargetMode="Externa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34"/>
          <p:cNvSpPr txBox="1"/>
          <p:nvPr>
            <p:ph type="ctrTitle"/>
          </p:nvPr>
        </p:nvSpPr>
        <p:spPr>
          <a:xfrm>
            <a:off x="1571925" y="1459225"/>
            <a:ext cx="5925600" cy="173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BRAIN TEASER FOR </a:t>
            </a:r>
            <a:r>
              <a:rPr lang="en"/>
              <a:t>HIGH SCHOOL</a:t>
            </a:r>
            <a:endParaRPr/>
          </a:p>
        </p:txBody>
      </p:sp>
      <p:sp>
        <p:nvSpPr>
          <p:cNvPr id="586" name="Google Shape;586;p34"/>
          <p:cNvSpPr txBox="1"/>
          <p:nvPr>
            <p:ph idx="1" type="subTitle"/>
          </p:nvPr>
        </p:nvSpPr>
        <p:spPr>
          <a:xfrm>
            <a:off x="2321625" y="3101963"/>
            <a:ext cx="4426200" cy="40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FF9E00"/>
              </a:buClr>
              <a:buSzPts val="1100"/>
              <a:buFont typeface="Arial"/>
              <a:buNone/>
            </a:pPr>
            <a:r>
              <a:rPr lang="en"/>
              <a:t>Here is where your presentation begins</a:t>
            </a:r>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43"/>
          <p:cNvSpPr txBox="1"/>
          <p:nvPr>
            <p:ph type="title"/>
          </p:nvPr>
        </p:nvSpPr>
        <p:spPr>
          <a:xfrm>
            <a:off x="434350" y="840600"/>
            <a:ext cx="4916400" cy="81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PICTURE ALWAYS REINFORCES THE CONCEPT</a:t>
            </a:r>
            <a:endParaRPr/>
          </a:p>
        </p:txBody>
      </p:sp>
      <p:sp>
        <p:nvSpPr>
          <p:cNvPr id="665" name="Google Shape;665;p43"/>
          <p:cNvSpPr txBox="1"/>
          <p:nvPr>
            <p:ph idx="1" type="subTitle"/>
          </p:nvPr>
        </p:nvSpPr>
        <p:spPr>
          <a:xfrm>
            <a:off x="434350" y="1651200"/>
            <a:ext cx="3483600" cy="7800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Images reveal large amounts of data, so  remember: use an image instead of a long text</a:t>
            </a:r>
            <a:endParaRPr/>
          </a:p>
        </p:txBody>
      </p:sp>
      <p:pic>
        <p:nvPicPr>
          <p:cNvPr id="666" name="Google Shape;666;p43"/>
          <p:cNvPicPr preferRelativeResize="0"/>
          <p:nvPr/>
        </p:nvPicPr>
        <p:blipFill rotWithShape="1">
          <a:blip r:embed="rId3">
            <a:alphaModFix/>
          </a:blip>
          <a:srcRect b="11715" l="27260" r="15540" t="0"/>
          <a:stretch/>
        </p:blipFill>
        <p:spPr>
          <a:xfrm>
            <a:off x="5756200" y="1040250"/>
            <a:ext cx="2847900" cy="2860800"/>
          </a:xfrm>
          <a:prstGeom prst="rect">
            <a:avLst/>
          </a:prstGeom>
          <a:noFill/>
          <a:ln cap="flat" cmpd="sng" w="28575">
            <a:solidFill>
              <a:schemeClr val="accent1"/>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44"/>
          <p:cNvSpPr txBox="1"/>
          <p:nvPr>
            <p:ph type="title"/>
          </p:nvPr>
        </p:nvSpPr>
        <p:spPr>
          <a:xfrm>
            <a:off x="540000" y="1592550"/>
            <a:ext cx="5148000" cy="149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254,125</a:t>
            </a:r>
            <a:endParaRPr/>
          </a:p>
        </p:txBody>
      </p:sp>
      <p:sp>
        <p:nvSpPr>
          <p:cNvPr id="672" name="Google Shape;672;p44"/>
          <p:cNvSpPr txBox="1"/>
          <p:nvPr>
            <p:ph idx="1" type="body"/>
          </p:nvPr>
        </p:nvSpPr>
        <p:spPr>
          <a:xfrm>
            <a:off x="553200" y="3092250"/>
            <a:ext cx="4385100" cy="64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Big numbers catch your audience’s attention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45"/>
          <p:cNvSpPr/>
          <p:nvPr/>
        </p:nvSpPr>
        <p:spPr>
          <a:xfrm>
            <a:off x="6158400" y="2996025"/>
            <a:ext cx="2268000" cy="10803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5"/>
          <p:cNvSpPr/>
          <p:nvPr/>
        </p:nvSpPr>
        <p:spPr>
          <a:xfrm>
            <a:off x="825650" y="1582725"/>
            <a:ext cx="2268000" cy="10803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5"/>
          <p:cNvSpPr txBox="1"/>
          <p:nvPr/>
        </p:nvSpPr>
        <p:spPr>
          <a:xfrm flipH="1">
            <a:off x="3415842" y="1272900"/>
            <a:ext cx="2316000" cy="170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500">
                <a:solidFill>
                  <a:srgbClr val="FFFFFF"/>
                </a:solidFill>
                <a:latin typeface="Ubuntu"/>
                <a:ea typeface="Ubuntu"/>
                <a:cs typeface="Ubuntu"/>
                <a:sym typeface="Ubuntu"/>
              </a:rPr>
              <a:t>60%</a:t>
            </a:r>
            <a:endParaRPr b="1" sz="5500">
              <a:solidFill>
                <a:srgbClr val="FFFFFF"/>
              </a:solidFill>
              <a:latin typeface="Ubuntu"/>
              <a:ea typeface="Ubuntu"/>
              <a:cs typeface="Ubuntu"/>
              <a:sym typeface="Ubuntu"/>
            </a:endParaRPr>
          </a:p>
        </p:txBody>
      </p:sp>
      <p:sp>
        <p:nvSpPr>
          <p:cNvPr id="680" name="Google Shape;680;p45"/>
          <p:cNvSpPr/>
          <p:nvPr/>
        </p:nvSpPr>
        <p:spPr>
          <a:xfrm>
            <a:off x="3438025" y="1582725"/>
            <a:ext cx="2268000" cy="10803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5"/>
          <p:cNvSpPr txBox="1"/>
          <p:nvPr>
            <p:ph type="title"/>
          </p:nvPr>
        </p:nvSpPr>
        <p:spPr>
          <a:xfrm>
            <a:off x="540000" y="356775"/>
            <a:ext cx="6901200" cy="46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SUCCESS</a:t>
            </a:r>
            <a:r>
              <a:rPr lang="en"/>
              <a:t> RATE DOING BRAIN TEASERS</a:t>
            </a:r>
            <a:endParaRPr/>
          </a:p>
        </p:txBody>
      </p:sp>
      <p:sp>
        <p:nvSpPr>
          <p:cNvPr id="682" name="Google Shape;682;p45"/>
          <p:cNvSpPr txBox="1"/>
          <p:nvPr/>
        </p:nvSpPr>
        <p:spPr>
          <a:xfrm>
            <a:off x="6288000" y="3116413"/>
            <a:ext cx="23160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Ubuntu"/>
                <a:ea typeface="Ubuntu"/>
                <a:cs typeface="Ubuntu"/>
                <a:sym typeface="Ubuntu"/>
              </a:rPr>
              <a:t>JUPITER</a:t>
            </a:r>
            <a:endParaRPr b="1" sz="1800">
              <a:solidFill>
                <a:srgbClr val="FFFFFF"/>
              </a:solidFill>
              <a:latin typeface="Ubuntu"/>
              <a:ea typeface="Ubuntu"/>
              <a:cs typeface="Ubuntu"/>
              <a:sym typeface="Ubuntu"/>
            </a:endParaRPr>
          </a:p>
        </p:txBody>
      </p:sp>
      <p:sp>
        <p:nvSpPr>
          <p:cNvPr id="683" name="Google Shape;683;p45"/>
          <p:cNvSpPr txBox="1"/>
          <p:nvPr/>
        </p:nvSpPr>
        <p:spPr>
          <a:xfrm>
            <a:off x="6302400" y="3380225"/>
            <a:ext cx="212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aleway Thin"/>
                <a:ea typeface="Raleway Thin"/>
                <a:cs typeface="Raleway Thin"/>
                <a:sym typeface="Raleway Thin"/>
              </a:rPr>
              <a:t>It’s a gas giant and the biggest planet</a:t>
            </a:r>
            <a:endParaRPr>
              <a:solidFill>
                <a:srgbClr val="FFFFFF"/>
              </a:solidFill>
              <a:latin typeface="Raleway Thin"/>
              <a:ea typeface="Raleway Thin"/>
              <a:cs typeface="Raleway Thin"/>
              <a:sym typeface="Raleway Thin"/>
            </a:endParaRPr>
          </a:p>
        </p:txBody>
      </p:sp>
      <p:sp>
        <p:nvSpPr>
          <p:cNvPr id="684" name="Google Shape;684;p45"/>
          <p:cNvSpPr txBox="1"/>
          <p:nvPr/>
        </p:nvSpPr>
        <p:spPr>
          <a:xfrm>
            <a:off x="540000" y="1704688"/>
            <a:ext cx="2316000" cy="35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FFFFFF"/>
                </a:solidFill>
                <a:latin typeface="Ubuntu"/>
                <a:ea typeface="Ubuntu"/>
                <a:cs typeface="Ubuntu"/>
                <a:sym typeface="Ubuntu"/>
              </a:rPr>
              <a:t>MARS</a:t>
            </a:r>
            <a:endParaRPr b="1" sz="1800">
              <a:solidFill>
                <a:srgbClr val="FFFFFF"/>
              </a:solidFill>
              <a:latin typeface="Ubuntu"/>
              <a:ea typeface="Ubuntu"/>
              <a:cs typeface="Ubuntu"/>
              <a:sym typeface="Ubuntu"/>
            </a:endParaRPr>
          </a:p>
        </p:txBody>
      </p:sp>
      <p:sp>
        <p:nvSpPr>
          <p:cNvPr id="685" name="Google Shape;685;p45"/>
          <p:cNvSpPr txBox="1"/>
          <p:nvPr/>
        </p:nvSpPr>
        <p:spPr>
          <a:xfrm>
            <a:off x="732000" y="1968500"/>
            <a:ext cx="2124000" cy="57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FFFFFF"/>
                </a:solidFill>
                <a:latin typeface="Raleway Thin"/>
                <a:ea typeface="Raleway Thin"/>
                <a:cs typeface="Raleway Thin"/>
                <a:sym typeface="Raleway Thin"/>
              </a:rPr>
              <a:t>Mars is actually a very cold place</a:t>
            </a:r>
            <a:endParaRPr>
              <a:solidFill>
                <a:srgbClr val="FFFFFF"/>
              </a:solidFill>
              <a:latin typeface="Raleway Thin"/>
              <a:ea typeface="Raleway Thin"/>
              <a:cs typeface="Raleway Thin"/>
              <a:sym typeface="Raleway Thin"/>
            </a:endParaRPr>
          </a:p>
        </p:txBody>
      </p:sp>
      <p:sp>
        <p:nvSpPr>
          <p:cNvPr id="686" name="Google Shape;686;p45"/>
          <p:cNvSpPr txBox="1"/>
          <p:nvPr/>
        </p:nvSpPr>
        <p:spPr>
          <a:xfrm flipH="1">
            <a:off x="3415837" y="2752725"/>
            <a:ext cx="2316000" cy="156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500">
                <a:solidFill>
                  <a:srgbClr val="FFFFFF"/>
                </a:solidFill>
                <a:latin typeface="Ubuntu"/>
                <a:ea typeface="Ubuntu"/>
                <a:cs typeface="Ubuntu"/>
                <a:sym typeface="Ubuntu"/>
              </a:rPr>
              <a:t>40%</a:t>
            </a:r>
            <a:endParaRPr b="1" sz="5500">
              <a:solidFill>
                <a:srgbClr val="FFFFFF"/>
              </a:solidFill>
              <a:latin typeface="Ubuntu"/>
              <a:ea typeface="Ubuntu"/>
              <a:cs typeface="Ubuntu"/>
              <a:sym typeface="Ubuntu"/>
            </a:endParaRPr>
          </a:p>
        </p:txBody>
      </p:sp>
      <p:sp>
        <p:nvSpPr>
          <p:cNvPr id="687" name="Google Shape;687;p45"/>
          <p:cNvSpPr/>
          <p:nvPr/>
        </p:nvSpPr>
        <p:spPr>
          <a:xfrm>
            <a:off x="3414025" y="2996025"/>
            <a:ext cx="2316000" cy="10803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1" name="Shape 691"/>
        <p:cNvGrpSpPr/>
        <p:nvPr/>
      </p:nvGrpSpPr>
      <p:grpSpPr>
        <a:xfrm>
          <a:off x="0" y="0"/>
          <a:ext cx="0" cy="0"/>
          <a:chOff x="0" y="0"/>
          <a:chExt cx="0" cy="0"/>
        </a:xfrm>
      </p:grpSpPr>
      <p:sp>
        <p:nvSpPr>
          <p:cNvPr id="692" name="Google Shape;692;p46"/>
          <p:cNvSpPr txBox="1"/>
          <p:nvPr>
            <p:ph idx="1" type="body"/>
          </p:nvPr>
        </p:nvSpPr>
        <p:spPr>
          <a:xfrm>
            <a:off x="1356250" y="1765550"/>
            <a:ext cx="6431400" cy="161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PICTURE IS WORTH A THOUSAND WORDS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47"/>
          <p:cNvSpPr txBox="1"/>
          <p:nvPr>
            <p:ph type="title"/>
          </p:nvPr>
        </p:nvSpPr>
        <p:spPr>
          <a:xfrm>
            <a:off x="540000" y="356775"/>
            <a:ext cx="6901200" cy="46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NUMBERS</a:t>
            </a:r>
            <a:endParaRPr/>
          </a:p>
        </p:txBody>
      </p:sp>
      <p:sp>
        <p:nvSpPr>
          <p:cNvPr id="698" name="Google Shape;698;p47"/>
          <p:cNvSpPr txBox="1"/>
          <p:nvPr/>
        </p:nvSpPr>
        <p:spPr>
          <a:xfrm flipH="1">
            <a:off x="1602725" y="1413425"/>
            <a:ext cx="837600" cy="74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accent1"/>
                </a:solidFill>
                <a:latin typeface="Ubuntu"/>
                <a:ea typeface="Ubuntu"/>
                <a:cs typeface="Ubuntu"/>
                <a:sym typeface="Ubuntu"/>
              </a:rPr>
              <a:t>16</a:t>
            </a:r>
            <a:endParaRPr b="1" sz="3000">
              <a:solidFill>
                <a:schemeClr val="accent1"/>
              </a:solidFill>
              <a:latin typeface="Ubuntu"/>
              <a:ea typeface="Ubuntu"/>
              <a:cs typeface="Ubuntu"/>
              <a:sym typeface="Ubuntu"/>
            </a:endParaRPr>
          </a:p>
        </p:txBody>
      </p:sp>
      <p:sp>
        <p:nvSpPr>
          <p:cNvPr id="699" name="Google Shape;699;p47"/>
          <p:cNvSpPr/>
          <p:nvPr/>
        </p:nvSpPr>
        <p:spPr>
          <a:xfrm>
            <a:off x="4886076" y="2155030"/>
            <a:ext cx="392100" cy="392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7"/>
          <p:cNvSpPr/>
          <p:nvPr/>
        </p:nvSpPr>
        <p:spPr>
          <a:xfrm>
            <a:off x="3865894" y="2155030"/>
            <a:ext cx="392100" cy="392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7"/>
          <p:cNvSpPr/>
          <p:nvPr/>
        </p:nvSpPr>
        <p:spPr>
          <a:xfrm>
            <a:off x="2845713" y="2155030"/>
            <a:ext cx="392100" cy="392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7"/>
          <p:cNvSpPr/>
          <p:nvPr/>
        </p:nvSpPr>
        <p:spPr>
          <a:xfrm>
            <a:off x="1825557" y="2155030"/>
            <a:ext cx="392100" cy="392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7"/>
          <p:cNvSpPr/>
          <p:nvPr/>
        </p:nvSpPr>
        <p:spPr>
          <a:xfrm>
            <a:off x="6926429" y="2155030"/>
            <a:ext cx="392100" cy="392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7"/>
          <p:cNvSpPr/>
          <p:nvPr/>
        </p:nvSpPr>
        <p:spPr>
          <a:xfrm>
            <a:off x="5906248" y="2155030"/>
            <a:ext cx="392100" cy="392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7"/>
          <p:cNvSpPr txBox="1"/>
          <p:nvPr/>
        </p:nvSpPr>
        <p:spPr>
          <a:xfrm flipH="1">
            <a:off x="2622975" y="1413425"/>
            <a:ext cx="837600" cy="74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accent1"/>
                </a:solidFill>
                <a:latin typeface="Ubuntu"/>
                <a:ea typeface="Ubuntu"/>
                <a:cs typeface="Ubuntu"/>
                <a:sym typeface="Ubuntu"/>
              </a:rPr>
              <a:t>06</a:t>
            </a:r>
            <a:endParaRPr b="1" sz="3000">
              <a:solidFill>
                <a:schemeClr val="accent1"/>
              </a:solidFill>
              <a:latin typeface="Ubuntu"/>
              <a:ea typeface="Ubuntu"/>
              <a:cs typeface="Ubuntu"/>
              <a:sym typeface="Ubuntu"/>
            </a:endParaRPr>
          </a:p>
        </p:txBody>
      </p:sp>
      <p:sp>
        <p:nvSpPr>
          <p:cNvPr id="706" name="Google Shape;706;p47"/>
          <p:cNvSpPr txBox="1"/>
          <p:nvPr/>
        </p:nvSpPr>
        <p:spPr>
          <a:xfrm flipH="1">
            <a:off x="3643150" y="1413425"/>
            <a:ext cx="837600" cy="74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accent1"/>
                </a:solidFill>
                <a:latin typeface="Ubuntu"/>
                <a:ea typeface="Ubuntu"/>
                <a:cs typeface="Ubuntu"/>
                <a:sym typeface="Ubuntu"/>
              </a:rPr>
              <a:t>68</a:t>
            </a:r>
            <a:endParaRPr b="1" sz="3000">
              <a:solidFill>
                <a:schemeClr val="accent1"/>
              </a:solidFill>
              <a:latin typeface="Ubuntu"/>
              <a:ea typeface="Ubuntu"/>
              <a:cs typeface="Ubuntu"/>
              <a:sym typeface="Ubuntu"/>
            </a:endParaRPr>
          </a:p>
        </p:txBody>
      </p:sp>
      <p:sp>
        <p:nvSpPr>
          <p:cNvPr id="707" name="Google Shape;707;p47"/>
          <p:cNvSpPr txBox="1"/>
          <p:nvPr/>
        </p:nvSpPr>
        <p:spPr>
          <a:xfrm flipH="1">
            <a:off x="4663325" y="1413425"/>
            <a:ext cx="837600" cy="74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accent1"/>
                </a:solidFill>
                <a:latin typeface="Ubuntu"/>
                <a:ea typeface="Ubuntu"/>
                <a:cs typeface="Ubuntu"/>
                <a:sym typeface="Ubuntu"/>
              </a:rPr>
              <a:t>88</a:t>
            </a:r>
            <a:endParaRPr b="1" sz="3000">
              <a:solidFill>
                <a:schemeClr val="accent1"/>
              </a:solidFill>
              <a:latin typeface="Ubuntu"/>
              <a:ea typeface="Ubuntu"/>
              <a:cs typeface="Ubuntu"/>
              <a:sym typeface="Ubuntu"/>
            </a:endParaRPr>
          </a:p>
        </p:txBody>
      </p:sp>
      <p:sp>
        <p:nvSpPr>
          <p:cNvPr id="708" name="Google Shape;708;p47"/>
          <p:cNvSpPr txBox="1"/>
          <p:nvPr/>
        </p:nvSpPr>
        <p:spPr>
          <a:xfrm flipH="1">
            <a:off x="5683500" y="1413425"/>
            <a:ext cx="837600" cy="74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accent1"/>
                </a:solidFill>
                <a:latin typeface="Ubuntu"/>
                <a:ea typeface="Ubuntu"/>
                <a:cs typeface="Ubuntu"/>
                <a:sym typeface="Ubuntu"/>
              </a:rPr>
              <a:t>?</a:t>
            </a:r>
            <a:endParaRPr b="1" sz="3000">
              <a:solidFill>
                <a:schemeClr val="accent1"/>
              </a:solidFill>
              <a:latin typeface="Ubuntu"/>
              <a:ea typeface="Ubuntu"/>
              <a:cs typeface="Ubuntu"/>
              <a:sym typeface="Ubuntu"/>
            </a:endParaRPr>
          </a:p>
        </p:txBody>
      </p:sp>
      <p:sp>
        <p:nvSpPr>
          <p:cNvPr id="709" name="Google Shape;709;p47"/>
          <p:cNvSpPr txBox="1"/>
          <p:nvPr/>
        </p:nvSpPr>
        <p:spPr>
          <a:xfrm flipH="1">
            <a:off x="6703675" y="1413425"/>
            <a:ext cx="837600" cy="74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accent1"/>
                </a:solidFill>
                <a:latin typeface="Ubuntu"/>
                <a:ea typeface="Ubuntu"/>
                <a:cs typeface="Ubuntu"/>
                <a:sym typeface="Ubuntu"/>
              </a:rPr>
              <a:t>98</a:t>
            </a:r>
            <a:endParaRPr b="1" sz="3000">
              <a:solidFill>
                <a:schemeClr val="accent1"/>
              </a:solidFill>
              <a:latin typeface="Ubuntu"/>
              <a:ea typeface="Ubuntu"/>
              <a:cs typeface="Ubuntu"/>
              <a:sym typeface="Ubuntu"/>
            </a:endParaRPr>
          </a:p>
        </p:txBody>
      </p:sp>
      <p:sp>
        <p:nvSpPr>
          <p:cNvPr id="710" name="Google Shape;710;p47"/>
          <p:cNvSpPr txBox="1"/>
          <p:nvPr/>
        </p:nvSpPr>
        <p:spPr>
          <a:xfrm flipH="1">
            <a:off x="1602725" y="2974975"/>
            <a:ext cx="837600" cy="74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accent2"/>
                </a:solidFill>
                <a:latin typeface="Ubuntu"/>
                <a:ea typeface="Ubuntu"/>
                <a:cs typeface="Ubuntu"/>
                <a:sym typeface="Ubuntu"/>
              </a:rPr>
              <a:t>01</a:t>
            </a:r>
            <a:endParaRPr b="1" sz="3000">
              <a:solidFill>
                <a:schemeClr val="accent2"/>
              </a:solidFill>
              <a:latin typeface="Ubuntu"/>
              <a:ea typeface="Ubuntu"/>
              <a:cs typeface="Ubuntu"/>
              <a:sym typeface="Ubuntu"/>
            </a:endParaRPr>
          </a:p>
        </p:txBody>
      </p:sp>
      <p:sp>
        <p:nvSpPr>
          <p:cNvPr id="711" name="Google Shape;711;p47"/>
          <p:cNvSpPr/>
          <p:nvPr/>
        </p:nvSpPr>
        <p:spPr>
          <a:xfrm>
            <a:off x="4886076" y="3716580"/>
            <a:ext cx="392100" cy="3921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7"/>
          <p:cNvSpPr/>
          <p:nvPr/>
        </p:nvSpPr>
        <p:spPr>
          <a:xfrm>
            <a:off x="3865894" y="3716580"/>
            <a:ext cx="392100" cy="3921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7"/>
          <p:cNvSpPr/>
          <p:nvPr/>
        </p:nvSpPr>
        <p:spPr>
          <a:xfrm>
            <a:off x="2845713" y="3716580"/>
            <a:ext cx="392100" cy="3921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7"/>
          <p:cNvSpPr/>
          <p:nvPr/>
        </p:nvSpPr>
        <p:spPr>
          <a:xfrm>
            <a:off x="1825557" y="3716580"/>
            <a:ext cx="392100" cy="3921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7"/>
          <p:cNvSpPr/>
          <p:nvPr/>
        </p:nvSpPr>
        <p:spPr>
          <a:xfrm>
            <a:off x="6926429" y="3716580"/>
            <a:ext cx="392100" cy="3921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7"/>
          <p:cNvSpPr/>
          <p:nvPr/>
        </p:nvSpPr>
        <p:spPr>
          <a:xfrm>
            <a:off x="5906248" y="3716580"/>
            <a:ext cx="392100" cy="3921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7"/>
          <p:cNvSpPr txBox="1"/>
          <p:nvPr/>
        </p:nvSpPr>
        <p:spPr>
          <a:xfrm flipH="1">
            <a:off x="2622975" y="2974975"/>
            <a:ext cx="837600" cy="74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accent2"/>
                </a:solidFill>
                <a:latin typeface="Ubuntu"/>
                <a:ea typeface="Ubuntu"/>
                <a:cs typeface="Ubuntu"/>
                <a:sym typeface="Ubuntu"/>
              </a:rPr>
              <a:t>03</a:t>
            </a:r>
            <a:endParaRPr b="1" sz="3000">
              <a:solidFill>
                <a:schemeClr val="accent2"/>
              </a:solidFill>
              <a:latin typeface="Ubuntu"/>
              <a:ea typeface="Ubuntu"/>
              <a:cs typeface="Ubuntu"/>
              <a:sym typeface="Ubuntu"/>
            </a:endParaRPr>
          </a:p>
        </p:txBody>
      </p:sp>
      <p:sp>
        <p:nvSpPr>
          <p:cNvPr id="718" name="Google Shape;718;p47"/>
          <p:cNvSpPr txBox="1"/>
          <p:nvPr/>
        </p:nvSpPr>
        <p:spPr>
          <a:xfrm flipH="1">
            <a:off x="3643150" y="2974975"/>
            <a:ext cx="837600" cy="74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accent2"/>
                </a:solidFill>
                <a:latin typeface="Ubuntu"/>
                <a:ea typeface="Ubuntu"/>
                <a:cs typeface="Ubuntu"/>
                <a:sym typeface="Ubuntu"/>
              </a:rPr>
              <a:t>05</a:t>
            </a:r>
            <a:endParaRPr b="1" sz="3000">
              <a:solidFill>
                <a:schemeClr val="accent2"/>
              </a:solidFill>
              <a:latin typeface="Ubuntu"/>
              <a:ea typeface="Ubuntu"/>
              <a:cs typeface="Ubuntu"/>
              <a:sym typeface="Ubuntu"/>
            </a:endParaRPr>
          </a:p>
        </p:txBody>
      </p:sp>
      <p:sp>
        <p:nvSpPr>
          <p:cNvPr id="719" name="Google Shape;719;p47"/>
          <p:cNvSpPr txBox="1"/>
          <p:nvPr/>
        </p:nvSpPr>
        <p:spPr>
          <a:xfrm flipH="1">
            <a:off x="4663325" y="2974975"/>
            <a:ext cx="837600" cy="74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accent2"/>
                </a:solidFill>
                <a:latin typeface="Ubuntu"/>
                <a:ea typeface="Ubuntu"/>
                <a:cs typeface="Ubuntu"/>
                <a:sym typeface="Ubuntu"/>
              </a:rPr>
              <a:t>02</a:t>
            </a:r>
            <a:endParaRPr b="1" sz="3000">
              <a:solidFill>
                <a:schemeClr val="accent2"/>
              </a:solidFill>
              <a:latin typeface="Ubuntu"/>
              <a:ea typeface="Ubuntu"/>
              <a:cs typeface="Ubuntu"/>
              <a:sym typeface="Ubuntu"/>
            </a:endParaRPr>
          </a:p>
        </p:txBody>
      </p:sp>
      <p:sp>
        <p:nvSpPr>
          <p:cNvPr id="720" name="Google Shape;720;p47"/>
          <p:cNvSpPr txBox="1"/>
          <p:nvPr/>
        </p:nvSpPr>
        <p:spPr>
          <a:xfrm flipH="1">
            <a:off x="5683500" y="2974975"/>
            <a:ext cx="837600" cy="74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accent2"/>
                </a:solidFill>
                <a:latin typeface="Ubuntu"/>
                <a:ea typeface="Ubuntu"/>
                <a:cs typeface="Ubuntu"/>
                <a:sym typeface="Ubuntu"/>
              </a:rPr>
              <a:t>04</a:t>
            </a:r>
            <a:endParaRPr b="1" sz="3000">
              <a:solidFill>
                <a:schemeClr val="accent2"/>
              </a:solidFill>
              <a:latin typeface="Ubuntu"/>
              <a:ea typeface="Ubuntu"/>
              <a:cs typeface="Ubuntu"/>
              <a:sym typeface="Ubuntu"/>
            </a:endParaRPr>
          </a:p>
        </p:txBody>
      </p:sp>
      <p:sp>
        <p:nvSpPr>
          <p:cNvPr id="721" name="Google Shape;721;p47"/>
          <p:cNvSpPr txBox="1"/>
          <p:nvPr/>
        </p:nvSpPr>
        <p:spPr>
          <a:xfrm flipH="1">
            <a:off x="6703675" y="2974975"/>
            <a:ext cx="837600" cy="74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accent2"/>
                </a:solidFill>
                <a:latin typeface="Ubuntu"/>
                <a:ea typeface="Ubuntu"/>
                <a:cs typeface="Ubuntu"/>
                <a:sym typeface="Ubuntu"/>
              </a:rPr>
              <a:t>?</a:t>
            </a:r>
            <a:endParaRPr b="1" sz="3000">
              <a:solidFill>
                <a:schemeClr val="accent2"/>
              </a:solidFill>
              <a:latin typeface="Ubuntu"/>
              <a:ea typeface="Ubuntu"/>
              <a:cs typeface="Ubuntu"/>
              <a:sym typeface="Ubuntu"/>
            </a:endParaRPr>
          </a:p>
        </p:txBody>
      </p:sp>
      <p:sp>
        <p:nvSpPr>
          <p:cNvPr id="722" name="Google Shape;722;p47"/>
          <p:cNvSpPr txBox="1"/>
          <p:nvPr/>
        </p:nvSpPr>
        <p:spPr>
          <a:xfrm>
            <a:off x="567075" y="1031450"/>
            <a:ext cx="7071600" cy="4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FFFFFF"/>
                </a:solidFill>
                <a:latin typeface="Raleway Thin"/>
                <a:ea typeface="Raleway Thin"/>
                <a:cs typeface="Raleway Thin"/>
                <a:sym typeface="Raleway Thin"/>
              </a:rPr>
              <a:t>Do you know which number is missing on each line?</a:t>
            </a:r>
            <a:endParaRPr>
              <a:solidFill>
                <a:srgbClr val="FFFFFF"/>
              </a:solidFill>
              <a:latin typeface="Raleway Thin"/>
              <a:ea typeface="Raleway Thin"/>
              <a:cs typeface="Raleway Thin"/>
              <a:sym typeface="Raleway Thi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48"/>
          <p:cNvSpPr txBox="1"/>
          <p:nvPr>
            <p:ph type="title"/>
          </p:nvPr>
        </p:nvSpPr>
        <p:spPr>
          <a:xfrm>
            <a:off x="946500" y="1539825"/>
            <a:ext cx="7251000" cy="222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WORDS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49"/>
          <p:cNvSpPr txBox="1"/>
          <p:nvPr>
            <p:ph type="title"/>
          </p:nvPr>
        </p:nvSpPr>
        <p:spPr>
          <a:xfrm>
            <a:off x="540000" y="356775"/>
            <a:ext cx="6901200" cy="466800"/>
          </a:xfrm>
          <a:prstGeom prst="rect">
            <a:avLst/>
          </a:prstGeom>
        </p:spPr>
        <p:txBody>
          <a:bodyPr anchorCtr="0" anchor="t" bIns="91425" lIns="91425" spcFirstLastPara="1" rIns="91425" wrap="square" tIns="91425">
            <a:noAutofit/>
          </a:bodyPr>
          <a:lstStyle/>
          <a:p>
            <a:pPr indent="0" lvl="0" marL="0" rtl="0" algn="l">
              <a:lnSpc>
                <a:spcPct val="128571"/>
              </a:lnSpc>
              <a:spcBef>
                <a:spcPts val="0"/>
              </a:spcBef>
              <a:spcAft>
                <a:spcPts val="0"/>
              </a:spcAft>
              <a:buNone/>
            </a:pPr>
            <a:r>
              <a:rPr lang="en"/>
              <a:t>TEST YOUR BRAIN!</a:t>
            </a:r>
            <a:endParaRPr/>
          </a:p>
        </p:txBody>
      </p:sp>
      <p:graphicFrame>
        <p:nvGraphicFramePr>
          <p:cNvPr id="733" name="Google Shape;733;p49"/>
          <p:cNvGraphicFramePr/>
          <p:nvPr/>
        </p:nvGraphicFramePr>
        <p:xfrm>
          <a:off x="1174775" y="1127250"/>
          <a:ext cx="3000000" cy="3000000"/>
        </p:xfrm>
        <a:graphic>
          <a:graphicData uri="http://schemas.openxmlformats.org/drawingml/2006/table">
            <a:tbl>
              <a:tblPr>
                <a:noFill/>
                <a:tableStyleId>{604D38C8-CA4C-44F4-9C68-D226AA8C347B}</a:tableStyleId>
              </a:tblPr>
              <a:tblGrid>
                <a:gridCol w="422275"/>
                <a:gridCol w="422275"/>
                <a:gridCol w="422275"/>
                <a:gridCol w="422275"/>
                <a:gridCol w="422275"/>
                <a:gridCol w="422275"/>
                <a:gridCol w="422275"/>
                <a:gridCol w="422275"/>
                <a:gridCol w="422275"/>
              </a:tblGrid>
              <a:tr h="386250">
                <a:tc>
                  <a:txBody>
                    <a:bodyPr/>
                    <a:lstStyle/>
                    <a:p>
                      <a:pPr indent="0" lvl="0" marL="0" rtl="0" algn="ctr">
                        <a:spcBef>
                          <a:spcPts val="0"/>
                        </a:spcBef>
                        <a:spcAft>
                          <a:spcPts val="0"/>
                        </a:spcAft>
                        <a:buNone/>
                      </a:pPr>
                      <a:r>
                        <a:rPr b="1" lang="en" sz="1300">
                          <a:solidFill>
                            <a:schemeClr val="dk1"/>
                          </a:solidFill>
                          <a:latin typeface="Ubuntu"/>
                          <a:ea typeface="Ubuntu"/>
                          <a:cs typeface="Ubuntu"/>
                          <a:sym typeface="Ubuntu"/>
                        </a:rPr>
                        <a:t>5</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b="1" lang="en" sz="1300">
                          <a:solidFill>
                            <a:schemeClr val="dk1"/>
                          </a:solidFill>
                          <a:latin typeface="Ubuntu"/>
                          <a:ea typeface="Ubuntu"/>
                          <a:cs typeface="Ubuntu"/>
                          <a:sym typeface="Ubuntu"/>
                        </a:rPr>
                        <a:t>3</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b="1" lang="en" sz="1300">
                          <a:solidFill>
                            <a:schemeClr val="dk1"/>
                          </a:solidFill>
                          <a:latin typeface="Ubuntu"/>
                          <a:ea typeface="Ubuntu"/>
                          <a:cs typeface="Ubuntu"/>
                          <a:sym typeface="Ubuntu"/>
                        </a:rPr>
                        <a:t>7</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2"/>
                      </a:solidFill>
                      <a:prstDash val="solid"/>
                      <a:round/>
                      <a:headEnd len="sm" w="sm" type="none"/>
                      <a:tailEnd len="sm" w="sm" type="none"/>
                    </a:lnB>
                  </a:tcPr>
                </a:tc>
              </a:tr>
              <a:tr h="386250">
                <a:tc>
                  <a:txBody>
                    <a:bodyPr/>
                    <a:lstStyle/>
                    <a:p>
                      <a:pPr indent="0" lvl="0" marL="0" rtl="0" algn="ctr">
                        <a:spcBef>
                          <a:spcPts val="0"/>
                        </a:spcBef>
                        <a:spcAft>
                          <a:spcPts val="0"/>
                        </a:spcAft>
                        <a:buNone/>
                      </a:pPr>
                      <a:r>
                        <a:rPr b="1" lang="en" sz="1300">
                          <a:solidFill>
                            <a:schemeClr val="dk1"/>
                          </a:solidFill>
                          <a:latin typeface="Ubuntu"/>
                          <a:ea typeface="Ubuntu"/>
                          <a:cs typeface="Ubuntu"/>
                          <a:sym typeface="Ubuntu"/>
                        </a:rPr>
                        <a:t>6</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b="1" lang="en" sz="1300">
                          <a:solidFill>
                            <a:schemeClr val="dk1"/>
                          </a:solidFill>
                          <a:latin typeface="Ubuntu"/>
                          <a:ea typeface="Ubuntu"/>
                          <a:cs typeface="Ubuntu"/>
                          <a:sym typeface="Ubuntu"/>
                        </a:rPr>
                        <a:t>1</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b="1" lang="en" sz="1300">
                          <a:solidFill>
                            <a:schemeClr val="dk1"/>
                          </a:solidFill>
                          <a:latin typeface="Ubuntu"/>
                          <a:ea typeface="Ubuntu"/>
                          <a:cs typeface="Ubuntu"/>
                          <a:sym typeface="Ubuntu"/>
                        </a:rPr>
                        <a:t>9</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b="1" lang="en" sz="1300">
                          <a:solidFill>
                            <a:schemeClr val="dk1"/>
                          </a:solidFill>
                          <a:latin typeface="Ubuntu"/>
                          <a:ea typeface="Ubuntu"/>
                          <a:cs typeface="Ubuntu"/>
                          <a:sym typeface="Ubuntu"/>
                        </a:rPr>
                        <a:t>5</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r>
              <a:tr h="386250">
                <a:tc>
                  <a:txBody>
                    <a:bodyPr/>
                    <a:lstStyle/>
                    <a:p>
                      <a:pPr indent="0" lvl="0" marL="0" rtl="0" algn="ctr">
                        <a:spcBef>
                          <a:spcPts val="0"/>
                        </a:spcBef>
                        <a:spcAft>
                          <a:spcPts val="0"/>
                        </a:spcAft>
                        <a:buNone/>
                      </a:pPr>
                      <a:r>
                        <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 sz="1300">
                          <a:solidFill>
                            <a:schemeClr val="dk1"/>
                          </a:solidFill>
                          <a:latin typeface="Ubuntu"/>
                          <a:ea typeface="Ubuntu"/>
                          <a:cs typeface="Ubuntu"/>
                          <a:sym typeface="Ubuntu"/>
                        </a:rPr>
                        <a:t>9</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 sz="1300">
                          <a:solidFill>
                            <a:schemeClr val="dk1"/>
                          </a:solidFill>
                          <a:latin typeface="Ubuntu"/>
                          <a:ea typeface="Ubuntu"/>
                          <a:cs typeface="Ubuntu"/>
                          <a:sym typeface="Ubuntu"/>
                        </a:rPr>
                        <a:t>8</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 sz="1300">
                          <a:solidFill>
                            <a:schemeClr val="dk1"/>
                          </a:solidFill>
                          <a:latin typeface="Ubuntu"/>
                          <a:ea typeface="Ubuntu"/>
                          <a:cs typeface="Ubuntu"/>
                          <a:sym typeface="Ubuntu"/>
                        </a:rPr>
                        <a:t>6</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1"/>
                      </a:solidFill>
                      <a:prstDash val="solid"/>
                      <a:round/>
                      <a:headEnd len="sm" w="sm" type="none"/>
                      <a:tailEnd len="sm" w="sm" type="none"/>
                    </a:lnB>
                  </a:tcPr>
                </a:tc>
              </a:tr>
              <a:tr h="386250">
                <a:tc>
                  <a:txBody>
                    <a:bodyPr/>
                    <a:lstStyle/>
                    <a:p>
                      <a:pPr indent="0" lvl="0" marL="0" rtl="0" algn="ctr">
                        <a:spcBef>
                          <a:spcPts val="0"/>
                        </a:spcBef>
                        <a:spcAft>
                          <a:spcPts val="0"/>
                        </a:spcAft>
                        <a:buNone/>
                      </a:pPr>
                      <a:r>
                        <a:rPr b="1" lang="en" sz="1300">
                          <a:solidFill>
                            <a:schemeClr val="dk1"/>
                          </a:solidFill>
                          <a:latin typeface="Ubuntu"/>
                          <a:ea typeface="Ubuntu"/>
                          <a:cs typeface="Ubuntu"/>
                          <a:sym typeface="Ubuntu"/>
                        </a:rPr>
                        <a:t>8</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b="1" lang="en" sz="1300">
                          <a:solidFill>
                            <a:schemeClr val="dk1"/>
                          </a:solidFill>
                          <a:latin typeface="Ubuntu"/>
                          <a:ea typeface="Ubuntu"/>
                          <a:cs typeface="Ubuntu"/>
                          <a:sym typeface="Ubuntu"/>
                        </a:rPr>
                        <a:t>6</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b="1" lang="en" sz="1300">
                          <a:solidFill>
                            <a:schemeClr val="dk1"/>
                          </a:solidFill>
                          <a:latin typeface="Ubuntu"/>
                          <a:ea typeface="Ubuntu"/>
                          <a:cs typeface="Ubuntu"/>
                          <a:sym typeface="Ubuntu"/>
                        </a:rPr>
                        <a:t>3</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2"/>
                      </a:solidFill>
                      <a:prstDash val="solid"/>
                      <a:round/>
                      <a:headEnd len="sm" w="sm" type="none"/>
                      <a:tailEnd len="sm" w="sm" type="none"/>
                    </a:lnB>
                  </a:tcPr>
                </a:tc>
              </a:tr>
              <a:tr h="386250">
                <a:tc>
                  <a:txBody>
                    <a:bodyPr/>
                    <a:lstStyle/>
                    <a:p>
                      <a:pPr indent="0" lvl="0" marL="0" rtl="0" algn="ctr">
                        <a:spcBef>
                          <a:spcPts val="0"/>
                        </a:spcBef>
                        <a:spcAft>
                          <a:spcPts val="0"/>
                        </a:spcAft>
                        <a:buNone/>
                      </a:pPr>
                      <a:r>
                        <a:rPr b="1" lang="en" sz="1300">
                          <a:solidFill>
                            <a:schemeClr val="dk1"/>
                          </a:solidFill>
                          <a:latin typeface="Ubuntu"/>
                          <a:ea typeface="Ubuntu"/>
                          <a:cs typeface="Ubuntu"/>
                          <a:sym typeface="Ubuntu"/>
                        </a:rPr>
                        <a:t>4</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b="1" lang="en" sz="1300">
                          <a:solidFill>
                            <a:schemeClr val="dk1"/>
                          </a:solidFill>
                          <a:latin typeface="Ubuntu"/>
                          <a:ea typeface="Ubuntu"/>
                          <a:cs typeface="Ubuntu"/>
                          <a:sym typeface="Ubuntu"/>
                        </a:rPr>
                        <a:t>8</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b="1" lang="en" sz="1300">
                          <a:solidFill>
                            <a:schemeClr val="dk1"/>
                          </a:solidFill>
                          <a:latin typeface="Ubuntu"/>
                          <a:ea typeface="Ubuntu"/>
                          <a:cs typeface="Ubuntu"/>
                          <a:sym typeface="Ubuntu"/>
                        </a:rPr>
                        <a:t>3</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b="1" lang="en" sz="1300">
                          <a:solidFill>
                            <a:schemeClr val="dk1"/>
                          </a:solidFill>
                          <a:latin typeface="Ubuntu"/>
                          <a:ea typeface="Ubuntu"/>
                          <a:cs typeface="Ubuntu"/>
                          <a:sym typeface="Ubuntu"/>
                        </a:rPr>
                        <a:t>1</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r>
              <a:tr h="386250">
                <a:tc>
                  <a:txBody>
                    <a:bodyPr/>
                    <a:lstStyle/>
                    <a:p>
                      <a:pPr indent="0" lvl="0" marL="0" rtl="0" algn="ctr">
                        <a:spcBef>
                          <a:spcPts val="0"/>
                        </a:spcBef>
                        <a:spcAft>
                          <a:spcPts val="0"/>
                        </a:spcAft>
                        <a:buNone/>
                      </a:pPr>
                      <a:r>
                        <a:rPr b="1" lang="en" sz="1300">
                          <a:solidFill>
                            <a:schemeClr val="dk1"/>
                          </a:solidFill>
                          <a:latin typeface="Ubuntu"/>
                          <a:ea typeface="Ubuntu"/>
                          <a:cs typeface="Ubuntu"/>
                          <a:sym typeface="Ubuntu"/>
                        </a:rPr>
                        <a:t>7</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 sz="1300">
                          <a:solidFill>
                            <a:schemeClr val="dk1"/>
                          </a:solidFill>
                          <a:latin typeface="Ubuntu"/>
                          <a:ea typeface="Ubuntu"/>
                          <a:cs typeface="Ubuntu"/>
                          <a:sym typeface="Ubuntu"/>
                        </a:rPr>
                        <a:t>2</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 sz="1300">
                          <a:solidFill>
                            <a:schemeClr val="dk1"/>
                          </a:solidFill>
                          <a:latin typeface="Ubuntu"/>
                          <a:ea typeface="Ubuntu"/>
                          <a:cs typeface="Ubuntu"/>
                          <a:sym typeface="Ubuntu"/>
                        </a:rPr>
                        <a:t>6</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1"/>
                      </a:solidFill>
                      <a:prstDash val="solid"/>
                      <a:round/>
                      <a:headEnd len="sm" w="sm" type="none"/>
                      <a:tailEnd len="sm" w="sm" type="none"/>
                    </a:lnB>
                  </a:tcPr>
                </a:tc>
              </a:tr>
              <a:tr h="386250">
                <a:tc>
                  <a:txBody>
                    <a:bodyPr/>
                    <a:lstStyle/>
                    <a:p>
                      <a:pPr indent="0" lvl="0" marL="0" rtl="0" algn="ctr">
                        <a:spcBef>
                          <a:spcPts val="0"/>
                        </a:spcBef>
                        <a:spcAft>
                          <a:spcPts val="0"/>
                        </a:spcAft>
                        <a:buNone/>
                      </a:pPr>
                      <a:r>
                        <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b="1" lang="en" sz="1300">
                          <a:solidFill>
                            <a:schemeClr val="dk1"/>
                          </a:solidFill>
                          <a:latin typeface="Ubuntu"/>
                          <a:ea typeface="Ubuntu"/>
                          <a:cs typeface="Ubuntu"/>
                          <a:sym typeface="Ubuntu"/>
                        </a:rPr>
                        <a:t>6</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b="1" lang="en" sz="1300">
                          <a:solidFill>
                            <a:schemeClr val="dk1"/>
                          </a:solidFill>
                          <a:latin typeface="Ubuntu"/>
                          <a:ea typeface="Ubuntu"/>
                          <a:cs typeface="Ubuntu"/>
                          <a:sym typeface="Ubuntu"/>
                        </a:rPr>
                        <a:t>2</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b="1" lang="en" sz="1300">
                          <a:solidFill>
                            <a:schemeClr val="dk1"/>
                          </a:solidFill>
                          <a:latin typeface="Ubuntu"/>
                          <a:ea typeface="Ubuntu"/>
                          <a:cs typeface="Ubuntu"/>
                          <a:sym typeface="Ubuntu"/>
                        </a:rPr>
                        <a:t>8</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2"/>
                      </a:solidFill>
                      <a:prstDash val="solid"/>
                      <a:round/>
                      <a:headEnd len="sm" w="sm" type="none"/>
                      <a:tailEnd len="sm" w="sm" type="none"/>
                    </a:lnB>
                  </a:tcPr>
                </a:tc>
              </a:tr>
              <a:tr h="386250">
                <a:tc>
                  <a:txBody>
                    <a:bodyPr/>
                    <a:lstStyle/>
                    <a:p>
                      <a:pPr indent="0" lvl="0" marL="0" rtl="0" algn="ctr">
                        <a:spcBef>
                          <a:spcPts val="0"/>
                        </a:spcBef>
                        <a:spcAft>
                          <a:spcPts val="0"/>
                        </a:spcAft>
                        <a:buNone/>
                      </a:pPr>
                      <a:r>
                        <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b="1" lang="en" sz="1300">
                          <a:solidFill>
                            <a:schemeClr val="dk1"/>
                          </a:solidFill>
                          <a:latin typeface="Ubuntu"/>
                          <a:ea typeface="Ubuntu"/>
                          <a:cs typeface="Ubuntu"/>
                          <a:sym typeface="Ubuntu"/>
                        </a:rPr>
                        <a:t>4</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b="1" lang="en" sz="1300">
                          <a:solidFill>
                            <a:schemeClr val="dk1"/>
                          </a:solidFill>
                          <a:latin typeface="Ubuntu"/>
                          <a:ea typeface="Ubuntu"/>
                          <a:cs typeface="Ubuntu"/>
                          <a:sym typeface="Ubuntu"/>
                        </a:rPr>
                        <a:t>1</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b="1" lang="en" sz="1300">
                          <a:solidFill>
                            <a:schemeClr val="dk1"/>
                          </a:solidFill>
                          <a:latin typeface="Ubuntu"/>
                          <a:ea typeface="Ubuntu"/>
                          <a:cs typeface="Ubuntu"/>
                          <a:sym typeface="Ubuntu"/>
                        </a:rPr>
                        <a:t>9</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b="1" lang="en" sz="1300">
                          <a:solidFill>
                            <a:schemeClr val="dk1"/>
                          </a:solidFill>
                          <a:latin typeface="Ubuntu"/>
                          <a:ea typeface="Ubuntu"/>
                          <a:cs typeface="Ubuntu"/>
                          <a:sym typeface="Ubuntu"/>
                        </a:rPr>
                        <a:t>5</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r>
              <a:tr h="386250">
                <a:tc>
                  <a:txBody>
                    <a:bodyPr/>
                    <a:lstStyle/>
                    <a:p>
                      <a:pPr indent="0" lvl="0" marL="0" rtl="0" algn="ctr">
                        <a:spcBef>
                          <a:spcPts val="0"/>
                        </a:spcBef>
                        <a:spcAft>
                          <a:spcPts val="0"/>
                        </a:spcAft>
                        <a:buNone/>
                      </a:pPr>
                      <a:r>
                        <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 sz="1300">
                          <a:solidFill>
                            <a:schemeClr val="dk1"/>
                          </a:solidFill>
                          <a:latin typeface="Ubuntu"/>
                          <a:ea typeface="Ubuntu"/>
                          <a:cs typeface="Ubuntu"/>
                          <a:sym typeface="Ubuntu"/>
                        </a:rPr>
                        <a:t>8</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 sz="1300">
                          <a:solidFill>
                            <a:schemeClr val="dk1"/>
                          </a:solidFill>
                          <a:latin typeface="Ubuntu"/>
                          <a:ea typeface="Ubuntu"/>
                          <a:cs typeface="Ubuntu"/>
                          <a:sym typeface="Ubuntu"/>
                        </a:rPr>
                        <a:t>7</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 sz="1300">
                          <a:solidFill>
                            <a:schemeClr val="dk1"/>
                          </a:solidFill>
                          <a:latin typeface="Ubuntu"/>
                          <a:ea typeface="Ubuntu"/>
                          <a:cs typeface="Ubuntu"/>
                          <a:sym typeface="Ubuntu"/>
                        </a:rPr>
                        <a:t>9</a:t>
                      </a:r>
                      <a:endParaRPr b="1" sz="1300">
                        <a:solidFill>
                          <a:schemeClr val="dk1"/>
                        </a:solidFill>
                        <a:latin typeface="Ubuntu"/>
                        <a:ea typeface="Ubuntu"/>
                        <a:cs typeface="Ubuntu"/>
                        <a:sym typeface="Ubuntu"/>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1"/>
                      </a:solidFill>
                      <a:prstDash val="solid"/>
                      <a:round/>
                      <a:headEnd len="sm" w="sm" type="none"/>
                      <a:tailEnd len="sm" w="sm" type="none"/>
                    </a:lnB>
                  </a:tcPr>
                </a:tc>
              </a:tr>
            </a:tbl>
          </a:graphicData>
        </a:graphic>
      </p:graphicFrame>
      <p:sp>
        <p:nvSpPr>
          <p:cNvPr id="734" name="Google Shape;734;p49"/>
          <p:cNvSpPr txBox="1"/>
          <p:nvPr/>
        </p:nvSpPr>
        <p:spPr>
          <a:xfrm>
            <a:off x="5449675" y="2166075"/>
            <a:ext cx="2475000" cy="1785600"/>
          </a:xfrm>
          <a:prstGeom prst="rect">
            <a:avLst/>
          </a:prstGeom>
          <a:noFill/>
          <a:ln>
            <a:noFill/>
          </a:ln>
        </p:spPr>
        <p:txBody>
          <a:bodyPr anchorCtr="0" anchor="t" bIns="91425" lIns="91425" spcFirstLastPara="1" rIns="91425" wrap="square" tIns="91425">
            <a:spAutoFit/>
          </a:bodyPr>
          <a:lstStyle/>
          <a:p>
            <a:pPr indent="0" lvl="0" marL="0" marR="38100" rtl="0" algn="ctr">
              <a:lnSpc>
                <a:spcPct val="128571"/>
              </a:lnSpc>
              <a:spcBef>
                <a:spcPts val="0"/>
              </a:spcBef>
              <a:spcAft>
                <a:spcPts val="0"/>
              </a:spcAft>
              <a:buNone/>
            </a:pPr>
            <a:r>
              <a:rPr lang="en">
                <a:solidFill>
                  <a:schemeClr val="dk1"/>
                </a:solidFill>
                <a:latin typeface="Raleway"/>
                <a:ea typeface="Raleway"/>
                <a:cs typeface="Raleway"/>
                <a:sym typeface="Raleway"/>
              </a:rPr>
              <a:t>The goal is to fill in the empty cells, with a number in each of them, so that each column, row, and region contains the numbers 1–9 only once</a:t>
            </a:r>
            <a:endParaRPr>
              <a:solidFill>
                <a:schemeClr val="dk1"/>
              </a:solidFill>
              <a:latin typeface="Raleway"/>
              <a:ea typeface="Raleway"/>
              <a:cs typeface="Raleway"/>
              <a:sym typeface="Raleway"/>
            </a:endParaRPr>
          </a:p>
        </p:txBody>
      </p:sp>
      <p:sp>
        <p:nvSpPr>
          <p:cNvPr id="735" name="Google Shape;735;p49"/>
          <p:cNvSpPr/>
          <p:nvPr/>
        </p:nvSpPr>
        <p:spPr>
          <a:xfrm>
            <a:off x="5419825" y="1943100"/>
            <a:ext cx="2549400" cy="2222400"/>
          </a:xfrm>
          <a:prstGeom prst="rect">
            <a:avLst/>
          </a:pr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50"/>
          <p:cNvSpPr txBox="1"/>
          <p:nvPr>
            <p:ph type="title"/>
          </p:nvPr>
        </p:nvSpPr>
        <p:spPr>
          <a:xfrm>
            <a:off x="540000" y="356775"/>
            <a:ext cx="7186200" cy="46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SOLVE THIS!</a:t>
            </a:r>
            <a:endParaRPr/>
          </a:p>
        </p:txBody>
      </p:sp>
      <p:sp>
        <p:nvSpPr>
          <p:cNvPr id="741" name="Google Shape;741;p50"/>
          <p:cNvSpPr txBox="1"/>
          <p:nvPr>
            <p:ph idx="1" type="subTitle"/>
          </p:nvPr>
        </p:nvSpPr>
        <p:spPr>
          <a:xfrm>
            <a:off x="3414050" y="2373013"/>
            <a:ext cx="23160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THREE MONTHS</a:t>
            </a:r>
            <a:endParaRPr/>
          </a:p>
        </p:txBody>
      </p:sp>
      <p:sp>
        <p:nvSpPr>
          <p:cNvPr id="742" name="Google Shape;742;p50"/>
          <p:cNvSpPr txBox="1"/>
          <p:nvPr>
            <p:ph idx="2" type="subTitle"/>
          </p:nvPr>
        </p:nvSpPr>
        <p:spPr>
          <a:xfrm>
            <a:off x="3524750" y="2713025"/>
            <a:ext cx="2030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aleway Thin"/>
                <a:ea typeface="Raleway Thin"/>
                <a:cs typeface="Raleway Thin"/>
                <a:sym typeface="Raleway Thin"/>
              </a:rPr>
              <a:t>It’s a gas giant and the biggest planet</a:t>
            </a:r>
            <a:endParaRPr>
              <a:latin typeface="Raleway Thin"/>
              <a:ea typeface="Raleway Thin"/>
              <a:cs typeface="Raleway Thin"/>
              <a:sym typeface="Raleway Thin"/>
            </a:endParaRPr>
          </a:p>
        </p:txBody>
      </p:sp>
      <p:sp>
        <p:nvSpPr>
          <p:cNvPr id="743" name="Google Shape;743;p50"/>
          <p:cNvSpPr txBox="1"/>
          <p:nvPr>
            <p:ph idx="3" type="subTitle"/>
          </p:nvPr>
        </p:nvSpPr>
        <p:spPr>
          <a:xfrm>
            <a:off x="705675" y="2373013"/>
            <a:ext cx="23160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ONE MONTH</a:t>
            </a:r>
            <a:endParaRPr/>
          </a:p>
        </p:txBody>
      </p:sp>
      <p:sp>
        <p:nvSpPr>
          <p:cNvPr id="744" name="Google Shape;744;p50"/>
          <p:cNvSpPr txBox="1"/>
          <p:nvPr>
            <p:ph idx="4" type="subTitle"/>
          </p:nvPr>
        </p:nvSpPr>
        <p:spPr>
          <a:xfrm>
            <a:off x="848675" y="2713025"/>
            <a:ext cx="2030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very cold place</a:t>
            </a:r>
            <a:endParaRPr/>
          </a:p>
        </p:txBody>
      </p:sp>
      <p:sp>
        <p:nvSpPr>
          <p:cNvPr id="745" name="Google Shape;745;p50"/>
          <p:cNvSpPr txBox="1"/>
          <p:nvPr>
            <p:ph idx="5" type="subTitle"/>
          </p:nvPr>
        </p:nvSpPr>
        <p:spPr>
          <a:xfrm>
            <a:off x="6122325" y="2373013"/>
            <a:ext cx="23160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ALL</a:t>
            </a:r>
            <a:endParaRPr/>
          </a:p>
        </p:txBody>
      </p:sp>
      <p:sp>
        <p:nvSpPr>
          <p:cNvPr id="746" name="Google Shape;746;p50"/>
          <p:cNvSpPr txBox="1"/>
          <p:nvPr>
            <p:ph idx="6" type="subTitle"/>
          </p:nvPr>
        </p:nvSpPr>
        <p:spPr>
          <a:xfrm>
            <a:off x="6233025" y="2713025"/>
            <a:ext cx="2030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aleway Thin"/>
                <a:ea typeface="Raleway Thin"/>
                <a:cs typeface="Raleway Thin"/>
                <a:sym typeface="Raleway Thin"/>
              </a:rPr>
              <a:t>Saturn is a gas giant and has rings</a:t>
            </a:r>
            <a:endParaRPr>
              <a:latin typeface="Raleway Thin"/>
              <a:ea typeface="Raleway Thin"/>
              <a:cs typeface="Raleway Thin"/>
              <a:sym typeface="Raleway Thin"/>
            </a:endParaRPr>
          </a:p>
        </p:txBody>
      </p:sp>
      <p:sp>
        <p:nvSpPr>
          <p:cNvPr id="747" name="Google Shape;747;p50"/>
          <p:cNvSpPr txBox="1"/>
          <p:nvPr/>
        </p:nvSpPr>
        <p:spPr>
          <a:xfrm>
            <a:off x="1286075" y="1431975"/>
            <a:ext cx="1155300" cy="108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0">
                <a:solidFill>
                  <a:srgbClr val="FF0279"/>
                </a:solidFill>
                <a:latin typeface="Ubuntu"/>
                <a:ea typeface="Ubuntu"/>
                <a:cs typeface="Ubuntu"/>
                <a:sym typeface="Ubuntu"/>
              </a:rPr>
              <a:t>A</a:t>
            </a:r>
            <a:endParaRPr b="1" sz="6000">
              <a:solidFill>
                <a:srgbClr val="FF0279"/>
              </a:solidFill>
              <a:latin typeface="Ubuntu"/>
              <a:ea typeface="Ubuntu"/>
              <a:cs typeface="Ubuntu"/>
              <a:sym typeface="Ubuntu"/>
            </a:endParaRPr>
          </a:p>
        </p:txBody>
      </p:sp>
      <p:sp>
        <p:nvSpPr>
          <p:cNvPr id="748" name="Google Shape;748;p50"/>
          <p:cNvSpPr txBox="1"/>
          <p:nvPr/>
        </p:nvSpPr>
        <p:spPr>
          <a:xfrm>
            <a:off x="3994400" y="1431975"/>
            <a:ext cx="1155300" cy="108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0">
                <a:solidFill>
                  <a:schemeClr val="accent2"/>
                </a:solidFill>
                <a:latin typeface="Ubuntu"/>
                <a:ea typeface="Ubuntu"/>
                <a:cs typeface="Ubuntu"/>
                <a:sym typeface="Ubuntu"/>
              </a:rPr>
              <a:t>B</a:t>
            </a:r>
            <a:endParaRPr b="1" sz="6000">
              <a:solidFill>
                <a:schemeClr val="accent2"/>
              </a:solidFill>
              <a:latin typeface="Ubuntu"/>
              <a:ea typeface="Ubuntu"/>
              <a:cs typeface="Ubuntu"/>
              <a:sym typeface="Ubuntu"/>
            </a:endParaRPr>
          </a:p>
        </p:txBody>
      </p:sp>
      <p:sp>
        <p:nvSpPr>
          <p:cNvPr id="749" name="Google Shape;749;p50"/>
          <p:cNvSpPr txBox="1"/>
          <p:nvPr/>
        </p:nvSpPr>
        <p:spPr>
          <a:xfrm>
            <a:off x="6702725" y="1431975"/>
            <a:ext cx="1155300" cy="108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0">
                <a:solidFill>
                  <a:schemeClr val="accent3"/>
                </a:solidFill>
                <a:latin typeface="Ubuntu"/>
                <a:ea typeface="Ubuntu"/>
                <a:cs typeface="Ubuntu"/>
                <a:sym typeface="Ubuntu"/>
              </a:rPr>
              <a:t>C</a:t>
            </a:r>
            <a:endParaRPr b="1" sz="6000">
              <a:solidFill>
                <a:schemeClr val="accent3"/>
              </a:solidFill>
              <a:latin typeface="Ubuntu"/>
              <a:ea typeface="Ubuntu"/>
              <a:cs typeface="Ubuntu"/>
              <a:sym typeface="Ubuntu"/>
            </a:endParaRPr>
          </a:p>
        </p:txBody>
      </p:sp>
      <p:sp>
        <p:nvSpPr>
          <p:cNvPr id="750" name="Google Shape;750;p50"/>
          <p:cNvSpPr txBox="1"/>
          <p:nvPr/>
        </p:nvSpPr>
        <p:spPr>
          <a:xfrm>
            <a:off x="567075" y="1031450"/>
            <a:ext cx="7639800" cy="4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FFFFFF"/>
                </a:solidFill>
                <a:latin typeface="Raleway Thin"/>
                <a:ea typeface="Raleway Thin"/>
                <a:cs typeface="Raleway Thin"/>
                <a:sym typeface="Raleway Thin"/>
              </a:rPr>
              <a:t>In a year, there are 21 months. Seven months have 31 days. How many months have 28 days?</a:t>
            </a:r>
            <a:endParaRPr>
              <a:solidFill>
                <a:srgbClr val="FFFFFF"/>
              </a:solidFill>
              <a:latin typeface="Raleway Thin"/>
              <a:ea typeface="Raleway Thin"/>
              <a:cs typeface="Raleway Thin"/>
              <a:sym typeface="Raleway Thi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51"/>
          <p:cNvSpPr/>
          <p:nvPr/>
        </p:nvSpPr>
        <p:spPr>
          <a:xfrm>
            <a:off x="3974300" y="1916775"/>
            <a:ext cx="2109600" cy="21096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1"/>
          <p:cNvSpPr txBox="1"/>
          <p:nvPr>
            <p:ph type="title"/>
          </p:nvPr>
        </p:nvSpPr>
        <p:spPr>
          <a:xfrm>
            <a:off x="540000" y="356775"/>
            <a:ext cx="4805100" cy="46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BRAIN TEASERS</a:t>
            </a:r>
            <a:endParaRPr/>
          </a:p>
        </p:txBody>
      </p:sp>
      <p:sp>
        <p:nvSpPr>
          <p:cNvPr id="757" name="Google Shape;757;p51"/>
          <p:cNvSpPr txBox="1"/>
          <p:nvPr/>
        </p:nvSpPr>
        <p:spPr>
          <a:xfrm>
            <a:off x="1446313" y="3797050"/>
            <a:ext cx="20214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Ubuntu"/>
                <a:ea typeface="Ubuntu"/>
                <a:cs typeface="Ubuntu"/>
                <a:sym typeface="Ubuntu"/>
              </a:rPr>
              <a:t>CROSSWORDS</a:t>
            </a:r>
            <a:endParaRPr b="1" sz="1800">
              <a:solidFill>
                <a:srgbClr val="FFFFFF"/>
              </a:solidFill>
              <a:latin typeface="Ubuntu"/>
              <a:ea typeface="Ubuntu"/>
              <a:cs typeface="Ubuntu"/>
              <a:sym typeface="Ubuntu"/>
            </a:endParaRPr>
          </a:p>
        </p:txBody>
      </p:sp>
      <p:sp>
        <p:nvSpPr>
          <p:cNvPr id="758" name="Google Shape;758;p51"/>
          <p:cNvSpPr txBox="1"/>
          <p:nvPr/>
        </p:nvSpPr>
        <p:spPr>
          <a:xfrm>
            <a:off x="1446075" y="4137050"/>
            <a:ext cx="1828200" cy="7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aleway Thin"/>
                <a:ea typeface="Raleway Thin"/>
                <a:cs typeface="Raleway Thin"/>
                <a:sym typeface="Raleway Thin"/>
              </a:rPr>
              <a:t>It’s a gas giant and the biggest </a:t>
            </a:r>
            <a:endParaRPr>
              <a:solidFill>
                <a:srgbClr val="FFFFFF"/>
              </a:solidFill>
              <a:latin typeface="Raleway Thin"/>
              <a:ea typeface="Raleway Thin"/>
              <a:cs typeface="Raleway Thin"/>
              <a:sym typeface="Raleway Thin"/>
            </a:endParaRPr>
          </a:p>
        </p:txBody>
      </p:sp>
      <p:sp>
        <p:nvSpPr>
          <p:cNvPr id="759" name="Google Shape;759;p51"/>
          <p:cNvSpPr txBox="1"/>
          <p:nvPr/>
        </p:nvSpPr>
        <p:spPr>
          <a:xfrm>
            <a:off x="1446225" y="1845900"/>
            <a:ext cx="20214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Ubuntu"/>
                <a:ea typeface="Ubuntu"/>
                <a:cs typeface="Ubuntu"/>
                <a:sym typeface="Ubuntu"/>
              </a:rPr>
              <a:t>MYSTERY</a:t>
            </a:r>
            <a:endParaRPr b="1" sz="1800">
              <a:solidFill>
                <a:srgbClr val="FFFFFF"/>
              </a:solidFill>
              <a:latin typeface="Ubuntu"/>
              <a:ea typeface="Ubuntu"/>
              <a:cs typeface="Ubuntu"/>
              <a:sym typeface="Ubuntu"/>
            </a:endParaRPr>
          </a:p>
        </p:txBody>
      </p:sp>
      <p:sp>
        <p:nvSpPr>
          <p:cNvPr id="760" name="Google Shape;760;p51"/>
          <p:cNvSpPr txBox="1"/>
          <p:nvPr/>
        </p:nvSpPr>
        <p:spPr>
          <a:xfrm>
            <a:off x="1446075" y="2185900"/>
            <a:ext cx="1828200" cy="7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aleway Thin"/>
                <a:ea typeface="Raleway Thin"/>
                <a:cs typeface="Raleway Thin"/>
                <a:sym typeface="Raleway Thin"/>
              </a:rPr>
              <a:t>Mars is actually a cold place</a:t>
            </a:r>
            <a:endParaRPr>
              <a:solidFill>
                <a:srgbClr val="FFFFFF"/>
              </a:solidFill>
              <a:latin typeface="Raleway Thin"/>
              <a:ea typeface="Raleway Thin"/>
              <a:cs typeface="Raleway Thin"/>
              <a:sym typeface="Raleway Thin"/>
            </a:endParaRPr>
          </a:p>
        </p:txBody>
      </p:sp>
      <p:sp>
        <p:nvSpPr>
          <p:cNvPr id="761" name="Google Shape;761;p51"/>
          <p:cNvSpPr txBox="1"/>
          <p:nvPr/>
        </p:nvSpPr>
        <p:spPr>
          <a:xfrm>
            <a:off x="6590503" y="3797050"/>
            <a:ext cx="2021400" cy="35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dk1"/>
                </a:solidFill>
                <a:latin typeface="Ubuntu"/>
                <a:ea typeface="Ubuntu"/>
                <a:cs typeface="Ubuntu"/>
                <a:sym typeface="Ubuntu"/>
              </a:rPr>
              <a:t>MATHEMATICAL</a:t>
            </a:r>
            <a:endParaRPr b="1" sz="1800">
              <a:solidFill>
                <a:srgbClr val="FFFFFF"/>
              </a:solidFill>
              <a:latin typeface="Ubuntu"/>
              <a:ea typeface="Ubuntu"/>
              <a:cs typeface="Ubuntu"/>
              <a:sym typeface="Ubuntu"/>
            </a:endParaRPr>
          </a:p>
        </p:txBody>
      </p:sp>
      <p:sp>
        <p:nvSpPr>
          <p:cNvPr id="762" name="Google Shape;762;p51"/>
          <p:cNvSpPr txBox="1"/>
          <p:nvPr/>
        </p:nvSpPr>
        <p:spPr>
          <a:xfrm>
            <a:off x="6783663" y="4137050"/>
            <a:ext cx="1828200" cy="711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FFFFFF"/>
                </a:solidFill>
                <a:latin typeface="Raleway Thin"/>
                <a:ea typeface="Raleway Thin"/>
                <a:cs typeface="Raleway Thin"/>
                <a:sym typeface="Raleway Thin"/>
              </a:rPr>
              <a:t>Yes, this is the ringed one</a:t>
            </a:r>
            <a:endParaRPr>
              <a:solidFill>
                <a:srgbClr val="FFFFFF"/>
              </a:solidFill>
              <a:latin typeface="Raleway Thin"/>
              <a:ea typeface="Raleway Thin"/>
              <a:cs typeface="Raleway Thin"/>
              <a:sym typeface="Raleway Thin"/>
            </a:endParaRPr>
          </a:p>
        </p:txBody>
      </p:sp>
      <p:sp>
        <p:nvSpPr>
          <p:cNvPr id="763" name="Google Shape;763;p51"/>
          <p:cNvSpPr txBox="1"/>
          <p:nvPr/>
        </p:nvSpPr>
        <p:spPr>
          <a:xfrm>
            <a:off x="6590475" y="1845900"/>
            <a:ext cx="2021400" cy="35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FFFFFF"/>
                </a:solidFill>
                <a:latin typeface="Ubuntu"/>
                <a:ea typeface="Ubuntu"/>
                <a:cs typeface="Ubuntu"/>
                <a:sym typeface="Ubuntu"/>
              </a:rPr>
              <a:t>PHRASES</a:t>
            </a:r>
            <a:endParaRPr b="1" sz="1800">
              <a:solidFill>
                <a:srgbClr val="FFFFFF"/>
              </a:solidFill>
              <a:latin typeface="Ubuntu"/>
              <a:ea typeface="Ubuntu"/>
              <a:cs typeface="Ubuntu"/>
              <a:sym typeface="Ubuntu"/>
            </a:endParaRPr>
          </a:p>
        </p:txBody>
      </p:sp>
      <p:sp>
        <p:nvSpPr>
          <p:cNvPr id="764" name="Google Shape;764;p51"/>
          <p:cNvSpPr txBox="1"/>
          <p:nvPr/>
        </p:nvSpPr>
        <p:spPr>
          <a:xfrm>
            <a:off x="6783675" y="2185900"/>
            <a:ext cx="1828200" cy="711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FFFFFF"/>
                </a:solidFill>
                <a:latin typeface="Raleway Thin"/>
                <a:ea typeface="Raleway Thin"/>
                <a:cs typeface="Raleway Thin"/>
                <a:sym typeface="Raleway Thin"/>
              </a:rPr>
              <a:t>Venus has a beautiful name</a:t>
            </a:r>
            <a:endParaRPr>
              <a:solidFill>
                <a:srgbClr val="FFFFFF"/>
              </a:solidFill>
              <a:latin typeface="Raleway Thin"/>
              <a:ea typeface="Raleway Thin"/>
              <a:cs typeface="Raleway Thin"/>
              <a:sym typeface="Raleway Thin"/>
            </a:endParaRPr>
          </a:p>
        </p:txBody>
      </p:sp>
      <p:sp>
        <p:nvSpPr>
          <p:cNvPr id="765" name="Google Shape;765;p51"/>
          <p:cNvSpPr txBox="1"/>
          <p:nvPr/>
        </p:nvSpPr>
        <p:spPr>
          <a:xfrm>
            <a:off x="1446075" y="1339525"/>
            <a:ext cx="1365900" cy="50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300">
                <a:solidFill>
                  <a:schemeClr val="accent2"/>
                </a:solidFill>
                <a:latin typeface="Ubuntu"/>
                <a:ea typeface="Ubuntu"/>
                <a:cs typeface="Ubuntu"/>
                <a:sym typeface="Ubuntu"/>
              </a:rPr>
              <a:t>40%</a:t>
            </a:r>
            <a:endParaRPr b="1" sz="3300">
              <a:solidFill>
                <a:schemeClr val="accent2"/>
              </a:solidFill>
              <a:latin typeface="Ubuntu"/>
              <a:ea typeface="Ubuntu"/>
              <a:cs typeface="Ubuntu"/>
              <a:sym typeface="Ubuntu"/>
            </a:endParaRPr>
          </a:p>
        </p:txBody>
      </p:sp>
      <p:sp>
        <p:nvSpPr>
          <p:cNvPr id="766" name="Google Shape;766;p51"/>
          <p:cNvSpPr txBox="1"/>
          <p:nvPr/>
        </p:nvSpPr>
        <p:spPr>
          <a:xfrm>
            <a:off x="1446075" y="3306125"/>
            <a:ext cx="1365900" cy="50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300">
                <a:solidFill>
                  <a:schemeClr val="accent3"/>
                </a:solidFill>
                <a:latin typeface="Ubuntu"/>
                <a:ea typeface="Ubuntu"/>
                <a:cs typeface="Ubuntu"/>
                <a:sym typeface="Ubuntu"/>
              </a:rPr>
              <a:t>30%</a:t>
            </a:r>
            <a:endParaRPr b="1" sz="3300">
              <a:solidFill>
                <a:schemeClr val="accent3"/>
              </a:solidFill>
              <a:latin typeface="Ubuntu"/>
              <a:ea typeface="Ubuntu"/>
              <a:cs typeface="Ubuntu"/>
              <a:sym typeface="Ubuntu"/>
            </a:endParaRPr>
          </a:p>
        </p:txBody>
      </p:sp>
      <p:sp>
        <p:nvSpPr>
          <p:cNvPr id="767" name="Google Shape;767;p51"/>
          <p:cNvSpPr txBox="1"/>
          <p:nvPr/>
        </p:nvSpPr>
        <p:spPr>
          <a:xfrm>
            <a:off x="7245975" y="1339525"/>
            <a:ext cx="1365900" cy="503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3300">
                <a:solidFill>
                  <a:schemeClr val="accent3"/>
                </a:solidFill>
                <a:latin typeface="Ubuntu"/>
                <a:ea typeface="Ubuntu"/>
                <a:cs typeface="Ubuntu"/>
                <a:sym typeface="Ubuntu"/>
              </a:rPr>
              <a:t>20%</a:t>
            </a:r>
            <a:endParaRPr b="1" sz="3300">
              <a:solidFill>
                <a:schemeClr val="accent3"/>
              </a:solidFill>
              <a:latin typeface="Ubuntu"/>
              <a:ea typeface="Ubuntu"/>
              <a:cs typeface="Ubuntu"/>
              <a:sym typeface="Ubuntu"/>
            </a:endParaRPr>
          </a:p>
        </p:txBody>
      </p:sp>
      <p:sp>
        <p:nvSpPr>
          <p:cNvPr id="768" name="Google Shape;768;p51"/>
          <p:cNvSpPr txBox="1"/>
          <p:nvPr/>
        </p:nvSpPr>
        <p:spPr>
          <a:xfrm>
            <a:off x="7245963" y="3306125"/>
            <a:ext cx="1365900" cy="503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3300">
                <a:solidFill>
                  <a:schemeClr val="accent2"/>
                </a:solidFill>
                <a:latin typeface="Ubuntu"/>
                <a:ea typeface="Ubuntu"/>
                <a:cs typeface="Ubuntu"/>
                <a:sym typeface="Ubuntu"/>
              </a:rPr>
              <a:t>10%</a:t>
            </a:r>
            <a:endParaRPr b="1" sz="3300">
              <a:solidFill>
                <a:schemeClr val="accent2"/>
              </a:solidFill>
              <a:latin typeface="Ubuntu"/>
              <a:ea typeface="Ubuntu"/>
              <a:cs typeface="Ubuntu"/>
              <a:sym typeface="Ubuntu"/>
            </a:endParaRPr>
          </a:p>
        </p:txBody>
      </p:sp>
      <p:sp>
        <p:nvSpPr>
          <p:cNvPr id="769" name="Google Shape;769;p51"/>
          <p:cNvSpPr txBox="1"/>
          <p:nvPr/>
        </p:nvSpPr>
        <p:spPr>
          <a:xfrm>
            <a:off x="3965825" y="2386100"/>
            <a:ext cx="2126400" cy="117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chemeClr val="accent1"/>
                </a:solidFill>
                <a:latin typeface="Ubuntu"/>
                <a:ea typeface="Ubuntu"/>
                <a:cs typeface="Ubuntu"/>
                <a:sym typeface="Ubuntu"/>
              </a:rPr>
              <a:t>100%</a:t>
            </a:r>
            <a:endParaRPr b="1" sz="5000">
              <a:solidFill>
                <a:schemeClr val="accent1"/>
              </a:solidFill>
              <a:latin typeface="Ubuntu"/>
              <a:ea typeface="Ubuntu"/>
              <a:cs typeface="Ubuntu"/>
              <a:sym typeface="Ubuntu"/>
            </a:endParaRPr>
          </a:p>
        </p:txBody>
      </p:sp>
      <p:sp>
        <p:nvSpPr>
          <p:cNvPr id="770" name="Google Shape;770;p51"/>
          <p:cNvSpPr/>
          <p:nvPr/>
        </p:nvSpPr>
        <p:spPr>
          <a:xfrm>
            <a:off x="3558800" y="1612375"/>
            <a:ext cx="824100" cy="824100"/>
          </a:xfrm>
          <a:prstGeom prst="rect">
            <a:avLst/>
          </a:prstGeom>
          <a:solidFill>
            <a:schemeClr val="lt1"/>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1"/>
          <p:cNvSpPr/>
          <p:nvPr/>
        </p:nvSpPr>
        <p:spPr>
          <a:xfrm>
            <a:off x="5690163" y="1612375"/>
            <a:ext cx="824100" cy="824100"/>
          </a:xfrm>
          <a:prstGeom prst="rect">
            <a:avLst/>
          </a:prstGeom>
          <a:solidFill>
            <a:schemeClr val="lt1"/>
          </a:solid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1"/>
          <p:cNvSpPr/>
          <p:nvPr/>
        </p:nvSpPr>
        <p:spPr>
          <a:xfrm>
            <a:off x="3558800" y="3603800"/>
            <a:ext cx="824100" cy="824100"/>
          </a:xfrm>
          <a:prstGeom prst="rect">
            <a:avLst/>
          </a:prstGeom>
          <a:solidFill>
            <a:schemeClr val="lt1"/>
          </a:solid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1"/>
          <p:cNvSpPr/>
          <p:nvPr/>
        </p:nvSpPr>
        <p:spPr>
          <a:xfrm>
            <a:off x="5690163" y="3603800"/>
            <a:ext cx="824100" cy="824100"/>
          </a:xfrm>
          <a:prstGeom prst="rect">
            <a:avLst/>
          </a:prstGeom>
          <a:solidFill>
            <a:schemeClr val="lt1"/>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4" name="Google Shape;774;p51"/>
          <p:cNvGrpSpPr/>
          <p:nvPr/>
        </p:nvGrpSpPr>
        <p:grpSpPr>
          <a:xfrm>
            <a:off x="3814463" y="3782450"/>
            <a:ext cx="312775" cy="466800"/>
            <a:chOff x="3060100" y="1456825"/>
            <a:chExt cx="312775" cy="466800"/>
          </a:xfrm>
        </p:grpSpPr>
        <p:sp>
          <p:nvSpPr>
            <p:cNvPr id="775" name="Google Shape;775;p51"/>
            <p:cNvSpPr/>
            <p:nvPr/>
          </p:nvSpPr>
          <p:spPr>
            <a:xfrm>
              <a:off x="3163750" y="1456825"/>
              <a:ext cx="105600" cy="466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1"/>
            <p:cNvSpPr/>
            <p:nvPr/>
          </p:nvSpPr>
          <p:spPr>
            <a:xfrm>
              <a:off x="3060100" y="1569100"/>
              <a:ext cx="105600" cy="103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1"/>
            <p:cNvSpPr/>
            <p:nvPr/>
          </p:nvSpPr>
          <p:spPr>
            <a:xfrm>
              <a:off x="3267275" y="1791150"/>
              <a:ext cx="105600" cy="103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8" name="Google Shape;778;p51"/>
          <p:cNvSpPr/>
          <p:nvPr/>
        </p:nvSpPr>
        <p:spPr>
          <a:xfrm>
            <a:off x="3753825" y="1807825"/>
            <a:ext cx="434075" cy="433198"/>
          </a:xfrm>
          <a:custGeom>
            <a:rect b="b" l="l" r="r" t="t"/>
            <a:pathLst>
              <a:path extrusionOk="0" h="208770" w="209193">
                <a:moveTo>
                  <a:pt x="104254" y="30989"/>
                </a:moveTo>
                <a:cubicBezTo>
                  <a:pt x="124805" y="30989"/>
                  <a:pt x="141506" y="47690"/>
                  <a:pt x="141506" y="68241"/>
                </a:cubicBezTo>
                <a:cubicBezTo>
                  <a:pt x="141506" y="79821"/>
                  <a:pt x="137722" y="88759"/>
                  <a:pt x="130578" y="95902"/>
                </a:cubicBezTo>
                <a:lnTo>
                  <a:pt x="117041" y="109440"/>
                </a:lnTo>
                <a:lnTo>
                  <a:pt x="117041" y="122716"/>
                </a:lnTo>
                <a:cubicBezTo>
                  <a:pt x="117041" y="129468"/>
                  <a:pt x="111561" y="134948"/>
                  <a:pt x="104809" y="134948"/>
                </a:cubicBezTo>
                <a:cubicBezTo>
                  <a:pt x="98056" y="134948"/>
                  <a:pt x="92576" y="129468"/>
                  <a:pt x="92576" y="122716"/>
                </a:cubicBezTo>
                <a:lnTo>
                  <a:pt x="92576" y="109440"/>
                </a:lnTo>
                <a:cubicBezTo>
                  <a:pt x="92576" y="102916"/>
                  <a:pt x="95120" y="96783"/>
                  <a:pt x="99752" y="92151"/>
                </a:cubicBezTo>
                <a:lnTo>
                  <a:pt x="113290" y="78614"/>
                </a:lnTo>
                <a:cubicBezTo>
                  <a:pt x="116421" y="75450"/>
                  <a:pt x="117041" y="72286"/>
                  <a:pt x="117041" y="68241"/>
                </a:cubicBezTo>
                <a:cubicBezTo>
                  <a:pt x="117041" y="61195"/>
                  <a:pt x="111300" y="55454"/>
                  <a:pt x="104254" y="55454"/>
                </a:cubicBezTo>
                <a:cubicBezTo>
                  <a:pt x="97828" y="55454"/>
                  <a:pt x="92576" y="60706"/>
                  <a:pt x="92576" y="67132"/>
                </a:cubicBezTo>
                <a:cubicBezTo>
                  <a:pt x="92576" y="73851"/>
                  <a:pt x="87096" y="79364"/>
                  <a:pt x="80344" y="79364"/>
                </a:cubicBezTo>
                <a:cubicBezTo>
                  <a:pt x="73591" y="79364"/>
                  <a:pt x="68111" y="73851"/>
                  <a:pt x="68111" y="67132"/>
                </a:cubicBezTo>
                <a:cubicBezTo>
                  <a:pt x="68111" y="47201"/>
                  <a:pt x="84323" y="30989"/>
                  <a:pt x="104254" y="30989"/>
                </a:cubicBezTo>
                <a:close/>
                <a:moveTo>
                  <a:pt x="104809" y="147181"/>
                </a:moveTo>
                <a:cubicBezTo>
                  <a:pt x="114921" y="147181"/>
                  <a:pt x="123174" y="155434"/>
                  <a:pt x="123174" y="165546"/>
                </a:cubicBezTo>
                <a:cubicBezTo>
                  <a:pt x="123174" y="175658"/>
                  <a:pt x="114921" y="183878"/>
                  <a:pt x="104809" y="183878"/>
                </a:cubicBezTo>
                <a:cubicBezTo>
                  <a:pt x="94696" y="183878"/>
                  <a:pt x="86476" y="175658"/>
                  <a:pt x="86476" y="165546"/>
                </a:cubicBezTo>
                <a:cubicBezTo>
                  <a:pt x="86476" y="155434"/>
                  <a:pt x="94696" y="147181"/>
                  <a:pt x="104809" y="147181"/>
                </a:cubicBezTo>
                <a:close/>
                <a:moveTo>
                  <a:pt x="104809" y="0"/>
                </a:moveTo>
                <a:cubicBezTo>
                  <a:pt x="47463" y="0"/>
                  <a:pt x="425" y="47038"/>
                  <a:pt x="425" y="104384"/>
                </a:cubicBezTo>
                <a:cubicBezTo>
                  <a:pt x="425" y="123042"/>
                  <a:pt x="5481" y="141309"/>
                  <a:pt x="15039" y="157391"/>
                </a:cubicBezTo>
                <a:lnTo>
                  <a:pt x="751" y="200710"/>
                </a:lnTo>
                <a:cubicBezTo>
                  <a:pt x="1" y="202928"/>
                  <a:pt x="588" y="205342"/>
                  <a:pt x="2219" y="206973"/>
                </a:cubicBezTo>
                <a:cubicBezTo>
                  <a:pt x="3371" y="208148"/>
                  <a:pt x="4929" y="208769"/>
                  <a:pt x="6514" y="208769"/>
                </a:cubicBezTo>
                <a:cubicBezTo>
                  <a:pt x="7175" y="208769"/>
                  <a:pt x="7840" y="208661"/>
                  <a:pt x="8482" y="208441"/>
                </a:cubicBezTo>
                <a:lnTo>
                  <a:pt x="51801" y="194153"/>
                </a:lnTo>
                <a:cubicBezTo>
                  <a:pt x="67883" y="203711"/>
                  <a:pt x="86150" y="208767"/>
                  <a:pt x="104809" y="208767"/>
                </a:cubicBezTo>
                <a:cubicBezTo>
                  <a:pt x="162154" y="208767"/>
                  <a:pt x="209192" y="161729"/>
                  <a:pt x="209192" y="104384"/>
                </a:cubicBezTo>
                <a:cubicBezTo>
                  <a:pt x="209192" y="47038"/>
                  <a:pt x="162154" y="0"/>
                  <a:pt x="1048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9" name="Google Shape;779;p51"/>
          <p:cNvGrpSpPr/>
          <p:nvPr/>
        </p:nvGrpSpPr>
        <p:grpSpPr>
          <a:xfrm>
            <a:off x="5868928" y="1791127"/>
            <a:ext cx="466596" cy="466596"/>
            <a:chOff x="1190625" y="238125"/>
            <a:chExt cx="5219200" cy="5219200"/>
          </a:xfrm>
        </p:grpSpPr>
        <p:sp>
          <p:nvSpPr>
            <p:cNvPr id="780" name="Google Shape;780;p51"/>
            <p:cNvSpPr/>
            <p:nvPr/>
          </p:nvSpPr>
          <p:spPr>
            <a:xfrm>
              <a:off x="2379600" y="2640575"/>
              <a:ext cx="235700" cy="310725"/>
            </a:xfrm>
            <a:custGeom>
              <a:rect b="b" l="l" r="r" t="t"/>
              <a:pathLst>
                <a:path extrusionOk="0" h="12429" w="9428">
                  <a:moveTo>
                    <a:pt x="4731" y="0"/>
                  </a:moveTo>
                  <a:lnTo>
                    <a:pt x="1" y="12428"/>
                  </a:lnTo>
                  <a:lnTo>
                    <a:pt x="9428" y="12428"/>
                  </a:lnTo>
                  <a:lnTo>
                    <a:pt x="4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1"/>
            <p:cNvSpPr/>
            <p:nvPr/>
          </p:nvSpPr>
          <p:spPr>
            <a:xfrm>
              <a:off x="1190625" y="238125"/>
              <a:ext cx="5219200" cy="5219200"/>
            </a:xfrm>
            <a:custGeom>
              <a:rect b="b" l="l" r="r" t="t"/>
              <a:pathLst>
                <a:path extrusionOk="0" h="208768" w="208768">
                  <a:moveTo>
                    <a:pt x="104384" y="28192"/>
                  </a:moveTo>
                  <a:cubicBezTo>
                    <a:pt x="119650" y="28192"/>
                    <a:pt x="134916" y="32734"/>
                    <a:pt x="147931" y="41819"/>
                  </a:cubicBezTo>
                  <a:lnTo>
                    <a:pt x="140950" y="51866"/>
                  </a:lnTo>
                  <a:cubicBezTo>
                    <a:pt x="130006" y="44233"/>
                    <a:pt x="117195" y="40416"/>
                    <a:pt x="104384" y="40416"/>
                  </a:cubicBezTo>
                  <a:cubicBezTo>
                    <a:pt x="91572" y="40416"/>
                    <a:pt x="78761" y="44233"/>
                    <a:pt x="67817" y="51866"/>
                  </a:cubicBezTo>
                  <a:lnTo>
                    <a:pt x="60836" y="41819"/>
                  </a:lnTo>
                  <a:cubicBezTo>
                    <a:pt x="73851" y="32734"/>
                    <a:pt x="89117" y="28192"/>
                    <a:pt x="104384" y="28192"/>
                  </a:cubicBezTo>
                  <a:close/>
                  <a:moveTo>
                    <a:pt x="57476" y="75221"/>
                  </a:moveTo>
                  <a:lnTo>
                    <a:pt x="75711" y="123531"/>
                  </a:lnTo>
                  <a:lnTo>
                    <a:pt x="64261" y="127870"/>
                  </a:lnTo>
                  <a:lnTo>
                    <a:pt x="61586" y="120759"/>
                  </a:lnTo>
                  <a:lnTo>
                    <a:pt x="42895" y="120759"/>
                  </a:lnTo>
                  <a:lnTo>
                    <a:pt x="40188" y="127870"/>
                  </a:lnTo>
                  <a:lnTo>
                    <a:pt x="28738" y="123531"/>
                  </a:lnTo>
                  <a:lnTo>
                    <a:pt x="47136" y="75221"/>
                  </a:lnTo>
                  <a:close/>
                  <a:moveTo>
                    <a:pt x="105199" y="75743"/>
                  </a:moveTo>
                  <a:cubicBezTo>
                    <a:pt x="114300" y="75743"/>
                    <a:pt x="121672" y="83148"/>
                    <a:pt x="121672" y="92216"/>
                  </a:cubicBezTo>
                  <a:cubicBezTo>
                    <a:pt x="121672" y="95380"/>
                    <a:pt x="120791" y="98316"/>
                    <a:pt x="119258" y="100795"/>
                  </a:cubicBezTo>
                  <a:cubicBezTo>
                    <a:pt x="123205" y="104155"/>
                    <a:pt x="125717" y="109146"/>
                    <a:pt x="125717" y="114691"/>
                  </a:cubicBezTo>
                  <a:cubicBezTo>
                    <a:pt x="125717" y="124738"/>
                    <a:pt x="117529" y="132926"/>
                    <a:pt x="107482" y="132926"/>
                  </a:cubicBezTo>
                  <a:cubicBezTo>
                    <a:pt x="104220" y="132926"/>
                    <a:pt x="92282" y="132991"/>
                    <a:pt x="92151" y="132991"/>
                  </a:cubicBezTo>
                  <a:lnTo>
                    <a:pt x="86019" y="132991"/>
                  </a:lnTo>
                  <a:lnTo>
                    <a:pt x="86019" y="108755"/>
                  </a:lnTo>
                  <a:lnTo>
                    <a:pt x="86019" y="96490"/>
                  </a:lnTo>
                  <a:lnTo>
                    <a:pt x="86019" y="75743"/>
                  </a:lnTo>
                  <a:close/>
                  <a:moveTo>
                    <a:pt x="152268" y="75782"/>
                  </a:moveTo>
                  <a:cubicBezTo>
                    <a:pt x="156964" y="75782"/>
                    <a:pt x="162981" y="77138"/>
                    <a:pt x="168971" y="81615"/>
                  </a:cubicBezTo>
                  <a:lnTo>
                    <a:pt x="161631" y="91401"/>
                  </a:lnTo>
                  <a:cubicBezTo>
                    <a:pt x="157859" y="88586"/>
                    <a:pt x="154492" y="87997"/>
                    <a:pt x="152340" y="87997"/>
                  </a:cubicBezTo>
                  <a:cubicBezTo>
                    <a:pt x="150827" y="87997"/>
                    <a:pt x="149915" y="88289"/>
                    <a:pt x="149888" y="88302"/>
                  </a:cubicBezTo>
                  <a:lnTo>
                    <a:pt x="149464" y="88432"/>
                  </a:lnTo>
                  <a:cubicBezTo>
                    <a:pt x="146855" y="89248"/>
                    <a:pt x="146333" y="90944"/>
                    <a:pt x="146235" y="91662"/>
                  </a:cubicBezTo>
                  <a:cubicBezTo>
                    <a:pt x="146170" y="92118"/>
                    <a:pt x="146137" y="93260"/>
                    <a:pt x="147116" y="94076"/>
                  </a:cubicBezTo>
                  <a:cubicBezTo>
                    <a:pt x="148747" y="94793"/>
                    <a:pt x="153835" y="96979"/>
                    <a:pt x="159250" y="99001"/>
                  </a:cubicBezTo>
                  <a:cubicBezTo>
                    <a:pt x="170895" y="103274"/>
                    <a:pt x="173799" y="111723"/>
                    <a:pt x="172657" y="118182"/>
                  </a:cubicBezTo>
                  <a:cubicBezTo>
                    <a:pt x="171124" y="126761"/>
                    <a:pt x="162969" y="132991"/>
                    <a:pt x="153248" y="132991"/>
                  </a:cubicBezTo>
                  <a:cubicBezTo>
                    <a:pt x="145387" y="132991"/>
                    <a:pt x="138047" y="129827"/>
                    <a:pt x="133024" y="124314"/>
                  </a:cubicBezTo>
                  <a:lnTo>
                    <a:pt x="142092" y="116094"/>
                  </a:lnTo>
                  <a:cubicBezTo>
                    <a:pt x="144734" y="118997"/>
                    <a:pt x="148910" y="120759"/>
                    <a:pt x="153248" y="120759"/>
                  </a:cubicBezTo>
                  <a:cubicBezTo>
                    <a:pt x="157326" y="120759"/>
                    <a:pt x="160196" y="118345"/>
                    <a:pt x="160620" y="116029"/>
                  </a:cubicBezTo>
                  <a:cubicBezTo>
                    <a:pt x="161175" y="112995"/>
                    <a:pt x="156477" y="111005"/>
                    <a:pt x="155042" y="110483"/>
                  </a:cubicBezTo>
                  <a:cubicBezTo>
                    <a:pt x="148029" y="107874"/>
                    <a:pt x="141831" y="105134"/>
                    <a:pt x="141570" y="105003"/>
                  </a:cubicBezTo>
                  <a:lnTo>
                    <a:pt x="140722" y="104547"/>
                  </a:lnTo>
                  <a:cubicBezTo>
                    <a:pt x="135829" y="101350"/>
                    <a:pt x="133285" y="95739"/>
                    <a:pt x="134133" y="89900"/>
                  </a:cubicBezTo>
                  <a:cubicBezTo>
                    <a:pt x="135014" y="83768"/>
                    <a:pt x="139450" y="78777"/>
                    <a:pt x="145746" y="76787"/>
                  </a:cubicBezTo>
                  <a:cubicBezTo>
                    <a:pt x="147315" y="76228"/>
                    <a:pt x="149574" y="75782"/>
                    <a:pt x="152268" y="75782"/>
                  </a:cubicBezTo>
                  <a:close/>
                  <a:moveTo>
                    <a:pt x="140950" y="156902"/>
                  </a:moveTo>
                  <a:lnTo>
                    <a:pt x="147931" y="166948"/>
                  </a:lnTo>
                  <a:cubicBezTo>
                    <a:pt x="134916" y="176017"/>
                    <a:pt x="119650" y="180584"/>
                    <a:pt x="104384" y="180584"/>
                  </a:cubicBezTo>
                  <a:cubicBezTo>
                    <a:pt x="89117" y="180584"/>
                    <a:pt x="73851" y="176017"/>
                    <a:pt x="60836" y="166948"/>
                  </a:cubicBezTo>
                  <a:lnTo>
                    <a:pt x="67817" y="156902"/>
                  </a:lnTo>
                  <a:cubicBezTo>
                    <a:pt x="78761" y="164535"/>
                    <a:pt x="91572" y="168351"/>
                    <a:pt x="104384" y="168351"/>
                  </a:cubicBezTo>
                  <a:cubicBezTo>
                    <a:pt x="117195" y="168351"/>
                    <a:pt x="130006" y="164535"/>
                    <a:pt x="140950" y="156902"/>
                  </a:cubicBezTo>
                  <a:close/>
                  <a:moveTo>
                    <a:pt x="104384" y="0"/>
                  </a:moveTo>
                  <a:cubicBezTo>
                    <a:pt x="76494" y="0"/>
                    <a:pt x="50300" y="10862"/>
                    <a:pt x="30565" y="30565"/>
                  </a:cubicBezTo>
                  <a:cubicBezTo>
                    <a:pt x="10862" y="50300"/>
                    <a:pt x="0" y="76494"/>
                    <a:pt x="0" y="104384"/>
                  </a:cubicBezTo>
                  <a:cubicBezTo>
                    <a:pt x="0" y="132274"/>
                    <a:pt x="10862" y="158467"/>
                    <a:pt x="30565" y="178202"/>
                  </a:cubicBezTo>
                  <a:cubicBezTo>
                    <a:pt x="50300" y="197905"/>
                    <a:pt x="76494" y="208767"/>
                    <a:pt x="104384" y="208767"/>
                  </a:cubicBezTo>
                  <a:cubicBezTo>
                    <a:pt x="132274" y="208767"/>
                    <a:pt x="158467" y="197905"/>
                    <a:pt x="178202" y="178202"/>
                  </a:cubicBezTo>
                  <a:cubicBezTo>
                    <a:pt x="197905" y="158467"/>
                    <a:pt x="208767" y="132274"/>
                    <a:pt x="208767" y="104384"/>
                  </a:cubicBezTo>
                  <a:cubicBezTo>
                    <a:pt x="208767" y="76494"/>
                    <a:pt x="197905" y="50300"/>
                    <a:pt x="178202" y="30565"/>
                  </a:cubicBezTo>
                  <a:cubicBezTo>
                    <a:pt x="158467" y="10862"/>
                    <a:pt x="132274" y="0"/>
                    <a:pt x="1043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1"/>
            <p:cNvSpPr/>
            <p:nvPr/>
          </p:nvSpPr>
          <p:spPr>
            <a:xfrm>
              <a:off x="3646900" y="2437500"/>
              <a:ext cx="279725" cy="212875"/>
            </a:xfrm>
            <a:custGeom>
              <a:rect b="b" l="l" r="r" t="t"/>
              <a:pathLst>
                <a:path extrusionOk="0" h="8515" w="11189">
                  <a:moveTo>
                    <a:pt x="0" y="1"/>
                  </a:moveTo>
                  <a:lnTo>
                    <a:pt x="0" y="8515"/>
                  </a:lnTo>
                  <a:cubicBezTo>
                    <a:pt x="0" y="8515"/>
                    <a:pt x="5969" y="8482"/>
                    <a:pt x="6948" y="8482"/>
                  </a:cubicBezTo>
                  <a:cubicBezTo>
                    <a:pt x="9297" y="8482"/>
                    <a:pt x="11189" y="6590"/>
                    <a:pt x="11189" y="4241"/>
                  </a:cubicBezTo>
                  <a:cubicBezTo>
                    <a:pt x="11189" y="1925"/>
                    <a:pt x="9297" y="1"/>
                    <a:pt x="69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1"/>
            <p:cNvSpPr/>
            <p:nvPr/>
          </p:nvSpPr>
          <p:spPr>
            <a:xfrm>
              <a:off x="3646900" y="2956175"/>
              <a:ext cx="380850" cy="300125"/>
            </a:xfrm>
            <a:custGeom>
              <a:rect b="b" l="l" r="r" t="t"/>
              <a:pathLst>
                <a:path extrusionOk="0" h="12005" w="15234">
                  <a:moveTo>
                    <a:pt x="0" y="0"/>
                  </a:moveTo>
                  <a:lnTo>
                    <a:pt x="0" y="12004"/>
                  </a:lnTo>
                  <a:cubicBezTo>
                    <a:pt x="3523" y="11971"/>
                    <a:pt x="7535" y="11971"/>
                    <a:pt x="9231" y="11971"/>
                  </a:cubicBezTo>
                  <a:cubicBezTo>
                    <a:pt x="12526" y="11971"/>
                    <a:pt x="15234" y="9297"/>
                    <a:pt x="15234" y="5969"/>
                  </a:cubicBezTo>
                  <a:cubicBezTo>
                    <a:pt x="15234" y="2675"/>
                    <a:pt x="12526" y="0"/>
                    <a:pt x="92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 name="Google Shape;784;p51"/>
          <p:cNvGrpSpPr/>
          <p:nvPr/>
        </p:nvGrpSpPr>
        <p:grpSpPr>
          <a:xfrm>
            <a:off x="5885110" y="3798728"/>
            <a:ext cx="434237" cy="434237"/>
            <a:chOff x="1190625" y="238125"/>
            <a:chExt cx="5219200" cy="5219200"/>
          </a:xfrm>
        </p:grpSpPr>
        <p:sp>
          <p:nvSpPr>
            <p:cNvPr id="785" name="Google Shape;785;p51"/>
            <p:cNvSpPr/>
            <p:nvPr/>
          </p:nvSpPr>
          <p:spPr>
            <a:xfrm>
              <a:off x="1190625" y="238125"/>
              <a:ext cx="2455475" cy="2455475"/>
            </a:xfrm>
            <a:custGeom>
              <a:rect b="b" l="l" r="r" t="t"/>
              <a:pathLst>
                <a:path extrusionOk="0" h="98219" w="98219">
                  <a:moveTo>
                    <a:pt x="58357" y="30239"/>
                  </a:moveTo>
                  <a:lnTo>
                    <a:pt x="58357" y="47821"/>
                  </a:lnTo>
                  <a:lnTo>
                    <a:pt x="75939" y="47821"/>
                  </a:lnTo>
                  <a:lnTo>
                    <a:pt x="75939" y="60184"/>
                  </a:lnTo>
                  <a:lnTo>
                    <a:pt x="58357" y="60184"/>
                  </a:lnTo>
                  <a:lnTo>
                    <a:pt x="58357" y="77766"/>
                  </a:lnTo>
                  <a:lnTo>
                    <a:pt x="46027" y="77766"/>
                  </a:lnTo>
                  <a:lnTo>
                    <a:pt x="46027" y="60184"/>
                  </a:lnTo>
                  <a:lnTo>
                    <a:pt x="28445" y="60184"/>
                  </a:lnTo>
                  <a:lnTo>
                    <a:pt x="28445" y="47821"/>
                  </a:lnTo>
                  <a:lnTo>
                    <a:pt x="46027" y="47821"/>
                  </a:lnTo>
                  <a:lnTo>
                    <a:pt x="46027" y="30239"/>
                  </a:lnTo>
                  <a:close/>
                  <a:moveTo>
                    <a:pt x="0" y="0"/>
                  </a:moveTo>
                  <a:lnTo>
                    <a:pt x="0" y="98218"/>
                  </a:lnTo>
                  <a:lnTo>
                    <a:pt x="98218" y="98218"/>
                  </a:lnTo>
                  <a:lnTo>
                    <a:pt x="982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1"/>
            <p:cNvSpPr/>
            <p:nvPr/>
          </p:nvSpPr>
          <p:spPr>
            <a:xfrm>
              <a:off x="3954325" y="238125"/>
              <a:ext cx="2455500" cy="2455475"/>
            </a:xfrm>
            <a:custGeom>
              <a:rect b="b" l="l" r="r" t="t"/>
              <a:pathLst>
                <a:path extrusionOk="0" h="98219" w="98220">
                  <a:moveTo>
                    <a:pt x="69775" y="47821"/>
                  </a:moveTo>
                  <a:lnTo>
                    <a:pt x="69775" y="60184"/>
                  </a:lnTo>
                  <a:lnTo>
                    <a:pt x="22280" y="60184"/>
                  </a:lnTo>
                  <a:lnTo>
                    <a:pt x="22280" y="47821"/>
                  </a:lnTo>
                  <a:close/>
                  <a:moveTo>
                    <a:pt x="1" y="0"/>
                  </a:moveTo>
                  <a:lnTo>
                    <a:pt x="1" y="98218"/>
                  </a:lnTo>
                  <a:lnTo>
                    <a:pt x="98219" y="98218"/>
                  </a:lnTo>
                  <a:lnTo>
                    <a:pt x="982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1"/>
            <p:cNvSpPr/>
            <p:nvPr/>
          </p:nvSpPr>
          <p:spPr>
            <a:xfrm>
              <a:off x="1190625" y="3001825"/>
              <a:ext cx="2455475" cy="2455500"/>
            </a:xfrm>
            <a:custGeom>
              <a:rect b="b" l="l" r="r" t="t"/>
              <a:pathLst>
                <a:path extrusionOk="0" h="98220" w="98219">
                  <a:moveTo>
                    <a:pt x="64620" y="24857"/>
                  </a:moveTo>
                  <a:lnTo>
                    <a:pt x="73362" y="33599"/>
                  </a:lnTo>
                  <a:lnTo>
                    <a:pt x="60934" y="46027"/>
                  </a:lnTo>
                  <a:lnTo>
                    <a:pt x="73362" y="58456"/>
                  </a:lnTo>
                  <a:lnTo>
                    <a:pt x="64620" y="67198"/>
                  </a:lnTo>
                  <a:lnTo>
                    <a:pt x="52192" y="54769"/>
                  </a:lnTo>
                  <a:lnTo>
                    <a:pt x="39764" y="67198"/>
                  </a:lnTo>
                  <a:lnTo>
                    <a:pt x="31021" y="58456"/>
                  </a:lnTo>
                  <a:lnTo>
                    <a:pt x="43450" y="46027"/>
                  </a:lnTo>
                  <a:lnTo>
                    <a:pt x="31021" y="33599"/>
                  </a:lnTo>
                  <a:lnTo>
                    <a:pt x="39764" y="24857"/>
                  </a:lnTo>
                  <a:lnTo>
                    <a:pt x="52192" y="37285"/>
                  </a:lnTo>
                  <a:lnTo>
                    <a:pt x="64620" y="24857"/>
                  </a:lnTo>
                  <a:close/>
                  <a:moveTo>
                    <a:pt x="0" y="1"/>
                  </a:moveTo>
                  <a:lnTo>
                    <a:pt x="0" y="98219"/>
                  </a:lnTo>
                  <a:lnTo>
                    <a:pt x="98218" y="98219"/>
                  </a:lnTo>
                  <a:lnTo>
                    <a:pt x="982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1"/>
            <p:cNvSpPr/>
            <p:nvPr/>
          </p:nvSpPr>
          <p:spPr>
            <a:xfrm>
              <a:off x="3954325" y="3001825"/>
              <a:ext cx="2455500" cy="2455500"/>
            </a:xfrm>
            <a:custGeom>
              <a:rect b="b" l="l" r="r" t="t"/>
              <a:pathLst>
                <a:path extrusionOk="0" h="98220" w="98220">
                  <a:moveTo>
                    <a:pt x="46027" y="17550"/>
                  </a:moveTo>
                  <a:cubicBezTo>
                    <a:pt x="49485" y="17550"/>
                    <a:pt x="52062" y="20388"/>
                    <a:pt x="52193" y="23715"/>
                  </a:cubicBezTo>
                  <a:cubicBezTo>
                    <a:pt x="52356" y="27043"/>
                    <a:pt x="49257" y="29881"/>
                    <a:pt x="46027" y="29881"/>
                  </a:cubicBezTo>
                  <a:cubicBezTo>
                    <a:pt x="42570" y="29881"/>
                    <a:pt x="39993" y="27075"/>
                    <a:pt x="39862" y="23715"/>
                  </a:cubicBezTo>
                  <a:cubicBezTo>
                    <a:pt x="39699" y="20388"/>
                    <a:pt x="42798" y="17550"/>
                    <a:pt x="46027" y="17550"/>
                  </a:cubicBezTo>
                  <a:close/>
                  <a:moveTo>
                    <a:pt x="69775" y="39862"/>
                  </a:moveTo>
                  <a:lnTo>
                    <a:pt x="69775" y="52193"/>
                  </a:lnTo>
                  <a:lnTo>
                    <a:pt x="22280" y="52193"/>
                  </a:lnTo>
                  <a:lnTo>
                    <a:pt x="22280" y="39862"/>
                  </a:lnTo>
                  <a:close/>
                  <a:moveTo>
                    <a:pt x="46027" y="62174"/>
                  </a:moveTo>
                  <a:cubicBezTo>
                    <a:pt x="49485" y="62174"/>
                    <a:pt x="52062" y="64979"/>
                    <a:pt x="52193" y="68339"/>
                  </a:cubicBezTo>
                  <a:cubicBezTo>
                    <a:pt x="52356" y="71667"/>
                    <a:pt x="49257" y="74504"/>
                    <a:pt x="46027" y="74504"/>
                  </a:cubicBezTo>
                  <a:cubicBezTo>
                    <a:pt x="42570" y="74504"/>
                    <a:pt x="39993" y="71667"/>
                    <a:pt x="39862" y="68339"/>
                  </a:cubicBezTo>
                  <a:cubicBezTo>
                    <a:pt x="39699" y="65012"/>
                    <a:pt x="42798" y="62174"/>
                    <a:pt x="46027" y="62174"/>
                  </a:cubicBezTo>
                  <a:close/>
                  <a:moveTo>
                    <a:pt x="1" y="1"/>
                  </a:moveTo>
                  <a:lnTo>
                    <a:pt x="1" y="98219"/>
                  </a:lnTo>
                  <a:lnTo>
                    <a:pt x="98219" y="98219"/>
                  </a:lnTo>
                  <a:lnTo>
                    <a:pt x="9821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52"/>
          <p:cNvSpPr txBox="1"/>
          <p:nvPr>
            <p:ph type="title"/>
          </p:nvPr>
        </p:nvSpPr>
        <p:spPr>
          <a:xfrm>
            <a:off x="540000" y="356775"/>
            <a:ext cx="8639400" cy="46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COUNT!</a:t>
            </a:r>
            <a:endParaRPr/>
          </a:p>
        </p:txBody>
      </p:sp>
      <p:sp>
        <p:nvSpPr>
          <p:cNvPr id="794" name="Google Shape;794;p52"/>
          <p:cNvSpPr txBox="1"/>
          <p:nvPr>
            <p:ph idx="1" type="subTitle"/>
          </p:nvPr>
        </p:nvSpPr>
        <p:spPr>
          <a:xfrm>
            <a:off x="3511700" y="1662250"/>
            <a:ext cx="21207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795" name="Google Shape;795;p52"/>
          <p:cNvSpPr txBox="1"/>
          <p:nvPr>
            <p:ph idx="2" type="subTitle"/>
          </p:nvPr>
        </p:nvSpPr>
        <p:spPr>
          <a:xfrm>
            <a:off x="3511700" y="2002250"/>
            <a:ext cx="212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a gas giant and the biggest planet</a:t>
            </a:r>
            <a:endParaRPr/>
          </a:p>
        </p:txBody>
      </p:sp>
      <p:sp>
        <p:nvSpPr>
          <p:cNvPr id="796" name="Google Shape;796;p52"/>
          <p:cNvSpPr txBox="1"/>
          <p:nvPr>
            <p:ph idx="3" type="subTitle"/>
          </p:nvPr>
        </p:nvSpPr>
        <p:spPr>
          <a:xfrm>
            <a:off x="1184375" y="1662250"/>
            <a:ext cx="21207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797" name="Google Shape;797;p52"/>
          <p:cNvSpPr txBox="1"/>
          <p:nvPr>
            <p:ph idx="4" type="subTitle"/>
          </p:nvPr>
        </p:nvSpPr>
        <p:spPr>
          <a:xfrm>
            <a:off x="1184425" y="2002250"/>
            <a:ext cx="212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very cold place</a:t>
            </a:r>
            <a:endParaRPr/>
          </a:p>
        </p:txBody>
      </p:sp>
      <p:sp>
        <p:nvSpPr>
          <p:cNvPr id="798" name="Google Shape;798;p52"/>
          <p:cNvSpPr txBox="1"/>
          <p:nvPr>
            <p:ph idx="5" type="subTitle"/>
          </p:nvPr>
        </p:nvSpPr>
        <p:spPr>
          <a:xfrm>
            <a:off x="5838975" y="1662250"/>
            <a:ext cx="21207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799" name="Google Shape;799;p52"/>
          <p:cNvSpPr txBox="1"/>
          <p:nvPr>
            <p:ph idx="6" type="subTitle"/>
          </p:nvPr>
        </p:nvSpPr>
        <p:spPr>
          <a:xfrm>
            <a:off x="5839050" y="2002250"/>
            <a:ext cx="212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and has rings</a:t>
            </a:r>
            <a:endParaRPr/>
          </a:p>
        </p:txBody>
      </p:sp>
      <p:sp>
        <p:nvSpPr>
          <p:cNvPr id="800" name="Google Shape;800;p52"/>
          <p:cNvSpPr txBox="1"/>
          <p:nvPr>
            <p:ph idx="7" type="subTitle"/>
          </p:nvPr>
        </p:nvSpPr>
        <p:spPr>
          <a:xfrm>
            <a:off x="3511700" y="3290950"/>
            <a:ext cx="21207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801" name="Google Shape;801;p52"/>
          <p:cNvSpPr txBox="1"/>
          <p:nvPr>
            <p:ph idx="8" type="subTitle"/>
          </p:nvPr>
        </p:nvSpPr>
        <p:spPr>
          <a:xfrm>
            <a:off x="3511700" y="3630950"/>
            <a:ext cx="212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 h</a:t>
            </a:r>
            <a:r>
              <a:rPr lang="en"/>
              <a:t>as a beautiful name, but it’s hot</a:t>
            </a:r>
            <a:endParaRPr/>
          </a:p>
        </p:txBody>
      </p:sp>
      <p:sp>
        <p:nvSpPr>
          <p:cNvPr id="802" name="Google Shape;802;p52"/>
          <p:cNvSpPr txBox="1"/>
          <p:nvPr>
            <p:ph idx="9" type="subTitle"/>
          </p:nvPr>
        </p:nvSpPr>
        <p:spPr>
          <a:xfrm>
            <a:off x="1184375" y="3290950"/>
            <a:ext cx="21207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803" name="Google Shape;803;p52"/>
          <p:cNvSpPr txBox="1"/>
          <p:nvPr>
            <p:ph idx="13" type="subTitle"/>
          </p:nvPr>
        </p:nvSpPr>
        <p:spPr>
          <a:xfrm>
            <a:off x="1184425" y="3630950"/>
            <a:ext cx="212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804" name="Google Shape;804;p52"/>
          <p:cNvSpPr txBox="1"/>
          <p:nvPr>
            <p:ph idx="14" type="subTitle"/>
          </p:nvPr>
        </p:nvSpPr>
        <p:spPr>
          <a:xfrm>
            <a:off x="5838975" y="3290950"/>
            <a:ext cx="21207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805" name="Google Shape;805;p52"/>
          <p:cNvSpPr txBox="1"/>
          <p:nvPr>
            <p:ph idx="15" type="subTitle"/>
          </p:nvPr>
        </p:nvSpPr>
        <p:spPr>
          <a:xfrm>
            <a:off x="5839050" y="3630950"/>
            <a:ext cx="212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farthest planet from the Sun</a:t>
            </a:r>
            <a:endParaRPr/>
          </a:p>
        </p:txBody>
      </p:sp>
      <p:sp>
        <p:nvSpPr>
          <p:cNvPr id="806" name="Google Shape;806;p52"/>
          <p:cNvSpPr txBox="1"/>
          <p:nvPr/>
        </p:nvSpPr>
        <p:spPr>
          <a:xfrm>
            <a:off x="1725175" y="2615250"/>
            <a:ext cx="1039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0279"/>
                </a:solidFill>
                <a:latin typeface="Ubuntu"/>
                <a:ea typeface="Ubuntu"/>
                <a:cs typeface="Ubuntu"/>
                <a:sym typeface="Ubuntu"/>
              </a:rPr>
              <a:t>1</a:t>
            </a:r>
            <a:endParaRPr b="1" sz="1800">
              <a:solidFill>
                <a:srgbClr val="FF0279"/>
              </a:solidFill>
              <a:latin typeface="Ubuntu"/>
              <a:ea typeface="Ubuntu"/>
              <a:cs typeface="Ubuntu"/>
              <a:sym typeface="Ubuntu"/>
            </a:endParaRPr>
          </a:p>
        </p:txBody>
      </p:sp>
      <p:sp>
        <p:nvSpPr>
          <p:cNvPr id="807" name="Google Shape;807;p52"/>
          <p:cNvSpPr txBox="1"/>
          <p:nvPr/>
        </p:nvSpPr>
        <p:spPr>
          <a:xfrm>
            <a:off x="4079850" y="2615250"/>
            <a:ext cx="1039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2"/>
                </a:solidFill>
                <a:latin typeface="Ubuntu"/>
                <a:ea typeface="Ubuntu"/>
                <a:cs typeface="Ubuntu"/>
                <a:sym typeface="Ubuntu"/>
              </a:rPr>
              <a:t>?</a:t>
            </a:r>
            <a:endParaRPr b="1" sz="1800">
              <a:solidFill>
                <a:schemeClr val="accent2"/>
              </a:solidFill>
              <a:latin typeface="Ubuntu"/>
              <a:ea typeface="Ubuntu"/>
              <a:cs typeface="Ubuntu"/>
              <a:sym typeface="Ubuntu"/>
            </a:endParaRPr>
          </a:p>
        </p:txBody>
      </p:sp>
      <p:sp>
        <p:nvSpPr>
          <p:cNvPr id="808" name="Google Shape;808;p52"/>
          <p:cNvSpPr txBox="1"/>
          <p:nvPr/>
        </p:nvSpPr>
        <p:spPr>
          <a:xfrm>
            <a:off x="6379725" y="2615250"/>
            <a:ext cx="1039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3"/>
                </a:solidFill>
                <a:latin typeface="Ubuntu"/>
                <a:ea typeface="Ubuntu"/>
                <a:cs typeface="Ubuntu"/>
                <a:sym typeface="Ubuntu"/>
              </a:rPr>
              <a:t>?</a:t>
            </a:r>
            <a:endParaRPr b="1" sz="1800">
              <a:solidFill>
                <a:schemeClr val="accent3"/>
              </a:solidFill>
              <a:latin typeface="Ubuntu"/>
              <a:ea typeface="Ubuntu"/>
              <a:cs typeface="Ubuntu"/>
              <a:sym typeface="Ubuntu"/>
            </a:endParaRPr>
          </a:p>
        </p:txBody>
      </p:sp>
      <p:sp>
        <p:nvSpPr>
          <p:cNvPr id="809" name="Google Shape;809;p52"/>
          <p:cNvSpPr txBox="1"/>
          <p:nvPr/>
        </p:nvSpPr>
        <p:spPr>
          <a:xfrm>
            <a:off x="1725175" y="4246500"/>
            <a:ext cx="1039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Ubuntu"/>
                <a:ea typeface="Ubuntu"/>
                <a:cs typeface="Ubuntu"/>
                <a:sym typeface="Ubuntu"/>
              </a:rPr>
              <a:t>?</a:t>
            </a:r>
            <a:endParaRPr b="1" sz="1800">
              <a:solidFill>
                <a:schemeClr val="accent1"/>
              </a:solidFill>
              <a:latin typeface="Ubuntu"/>
              <a:ea typeface="Ubuntu"/>
              <a:cs typeface="Ubuntu"/>
              <a:sym typeface="Ubuntu"/>
            </a:endParaRPr>
          </a:p>
        </p:txBody>
      </p:sp>
      <p:sp>
        <p:nvSpPr>
          <p:cNvPr id="810" name="Google Shape;810;p52"/>
          <p:cNvSpPr txBox="1"/>
          <p:nvPr/>
        </p:nvSpPr>
        <p:spPr>
          <a:xfrm>
            <a:off x="4079850" y="4246500"/>
            <a:ext cx="1039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2"/>
                </a:solidFill>
                <a:latin typeface="Ubuntu"/>
                <a:ea typeface="Ubuntu"/>
                <a:cs typeface="Ubuntu"/>
                <a:sym typeface="Ubuntu"/>
              </a:rPr>
              <a:t>?</a:t>
            </a:r>
            <a:endParaRPr b="1" sz="1800">
              <a:solidFill>
                <a:schemeClr val="accent2"/>
              </a:solidFill>
              <a:latin typeface="Ubuntu"/>
              <a:ea typeface="Ubuntu"/>
              <a:cs typeface="Ubuntu"/>
              <a:sym typeface="Ubuntu"/>
            </a:endParaRPr>
          </a:p>
        </p:txBody>
      </p:sp>
      <p:sp>
        <p:nvSpPr>
          <p:cNvPr id="811" name="Google Shape;811;p52"/>
          <p:cNvSpPr txBox="1"/>
          <p:nvPr/>
        </p:nvSpPr>
        <p:spPr>
          <a:xfrm>
            <a:off x="6379725" y="4246500"/>
            <a:ext cx="1039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3"/>
                </a:solidFill>
                <a:latin typeface="Ubuntu"/>
                <a:ea typeface="Ubuntu"/>
                <a:cs typeface="Ubuntu"/>
                <a:sym typeface="Ubuntu"/>
              </a:rPr>
              <a:t>?</a:t>
            </a:r>
            <a:endParaRPr b="1" sz="1800">
              <a:solidFill>
                <a:schemeClr val="accent3"/>
              </a:solidFill>
              <a:latin typeface="Ubuntu"/>
              <a:ea typeface="Ubuntu"/>
              <a:cs typeface="Ubuntu"/>
              <a:sym typeface="Ubuntu"/>
            </a:endParaRPr>
          </a:p>
        </p:txBody>
      </p:sp>
      <p:sp>
        <p:nvSpPr>
          <p:cNvPr id="812" name="Google Shape;812;p52"/>
          <p:cNvSpPr txBox="1"/>
          <p:nvPr/>
        </p:nvSpPr>
        <p:spPr>
          <a:xfrm>
            <a:off x="567075" y="1031450"/>
            <a:ext cx="7071600" cy="4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chemeClr val="dk1"/>
                </a:solidFill>
                <a:latin typeface="Raleway Thin"/>
                <a:ea typeface="Raleway Thin"/>
                <a:cs typeface="Raleway Thin"/>
                <a:sym typeface="Raleway Thin"/>
              </a:rPr>
              <a:t>Can you count the “S” in the following sentences? Write the number below each one</a:t>
            </a:r>
            <a:endParaRPr>
              <a:solidFill>
                <a:schemeClr val="dk1"/>
              </a:solidFill>
              <a:latin typeface="Raleway Thin"/>
              <a:ea typeface="Raleway Thin"/>
              <a:cs typeface="Raleway Thin"/>
              <a:sym typeface="Raleway Thi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35"/>
          <p:cNvSpPr txBox="1"/>
          <p:nvPr>
            <p:ph type="title"/>
          </p:nvPr>
        </p:nvSpPr>
        <p:spPr>
          <a:xfrm>
            <a:off x="540000" y="356775"/>
            <a:ext cx="6209400" cy="46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 OF THIS TEMPLATE</a:t>
            </a:r>
            <a:endParaRPr/>
          </a:p>
        </p:txBody>
      </p:sp>
      <p:sp>
        <p:nvSpPr>
          <p:cNvPr id="592" name="Google Shape;592;p35"/>
          <p:cNvSpPr txBox="1"/>
          <p:nvPr>
            <p:ph idx="1" type="body"/>
          </p:nvPr>
        </p:nvSpPr>
        <p:spPr>
          <a:xfrm>
            <a:off x="540000" y="1152475"/>
            <a:ext cx="806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what you’ll find in this </a:t>
            </a:r>
            <a:r>
              <a:rPr b="1" lang="en">
                <a:uFill>
                  <a:noFill/>
                </a:uFill>
                <a:latin typeface="Raleway"/>
                <a:ea typeface="Raleway"/>
                <a:cs typeface="Raleway"/>
                <a:sym typeface="Raleway"/>
                <a:hlinkClick r:id="rId3"/>
              </a:rPr>
              <a:t>Slidesgo</a:t>
            </a:r>
            <a:r>
              <a:rPr lang="en"/>
              <a:t> template: </a:t>
            </a:r>
            <a:endParaRPr/>
          </a:p>
          <a:p>
            <a:pPr indent="-273050" lvl="0" marL="457200" rtl="0" algn="l">
              <a:spcBef>
                <a:spcPts val="1600"/>
              </a:spcBef>
              <a:spcAft>
                <a:spcPts val="0"/>
              </a:spcAft>
              <a:buSzPts val="700"/>
              <a:buChar char="●"/>
            </a:pPr>
            <a:r>
              <a:rPr lang="en"/>
              <a:t>A slide structure based on a multi-purpose presentation for education, which you can easily adapt to your needs. For more info on how to edit the template, please visit </a:t>
            </a:r>
            <a:r>
              <a:rPr b="1" lang="en">
                <a:uFill>
                  <a:noFill/>
                </a:uFill>
                <a:latin typeface="Raleway"/>
                <a:ea typeface="Raleway"/>
                <a:cs typeface="Raleway"/>
                <a:sym typeface="Raleway"/>
                <a:hlinkClick r:id="rId4"/>
              </a:rPr>
              <a:t>Slidesgo Schoo</a:t>
            </a:r>
            <a:r>
              <a:rPr lang="en">
                <a:uFill>
                  <a:noFill/>
                </a:uFill>
                <a:hlinkClick r:id="rId5"/>
              </a:rPr>
              <a:t>l</a:t>
            </a:r>
            <a:r>
              <a:rPr lang="en"/>
              <a:t> or read our </a:t>
            </a:r>
            <a:r>
              <a:rPr b="1" lang="en">
                <a:uFill>
                  <a:noFill/>
                </a:uFill>
                <a:latin typeface="Raleway"/>
                <a:ea typeface="Raleway"/>
                <a:cs typeface="Raleway"/>
                <a:sym typeface="Raleway"/>
                <a:hlinkClick r:id="rId6"/>
              </a:rPr>
              <a:t>FAQs</a:t>
            </a:r>
            <a:r>
              <a:rPr lang="en"/>
              <a:t>.</a:t>
            </a:r>
            <a:endParaRPr/>
          </a:p>
          <a:p>
            <a:pPr indent="-273050" lvl="0" marL="457200" rtl="0" algn="l">
              <a:spcBef>
                <a:spcPts val="0"/>
              </a:spcBef>
              <a:spcAft>
                <a:spcPts val="0"/>
              </a:spcAft>
              <a:buSzPts val="700"/>
              <a:buChar char="●"/>
            </a:pPr>
            <a:r>
              <a:rPr lang="en"/>
              <a:t>An assortment of pictures and illustrations that are suitable for use in the presentation can be found in the two </a:t>
            </a:r>
            <a:r>
              <a:rPr b="1" lang="en">
                <a:latin typeface="Raleway"/>
                <a:ea typeface="Raleway"/>
                <a:cs typeface="Raleway"/>
                <a:sym typeface="Raleway"/>
              </a:rPr>
              <a:t>a</a:t>
            </a:r>
            <a:r>
              <a:rPr b="1" lang="en">
                <a:uFill>
                  <a:noFill/>
                </a:uFill>
                <a:latin typeface="Raleway"/>
                <a:ea typeface="Raleway"/>
                <a:cs typeface="Raleway"/>
                <a:sym typeface="Raleway"/>
                <a:hlinkClick action="ppaction://hlinksldjump" r:id="rId7"/>
              </a:rPr>
              <a:t>lternative resources</a:t>
            </a:r>
            <a:r>
              <a:rPr lang="en"/>
              <a:t> </a:t>
            </a:r>
            <a:r>
              <a:rPr b="1" lang="en">
                <a:latin typeface="Raleway"/>
                <a:ea typeface="Raleway"/>
                <a:cs typeface="Raleway"/>
                <a:sym typeface="Raleway"/>
              </a:rPr>
              <a:t>slides</a:t>
            </a:r>
            <a:r>
              <a:rPr lang="en"/>
              <a:t>.</a:t>
            </a:r>
            <a:endParaRPr/>
          </a:p>
          <a:p>
            <a:pPr indent="-273050" lvl="0" marL="457200" rtl="0" algn="l">
              <a:spcBef>
                <a:spcPts val="0"/>
              </a:spcBef>
              <a:spcAft>
                <a:spcPts val="0"/>
              </a:spcAft>
              <a:buSzPts val="700"/>
              <a:buChar char="●"/>
            </a:pPr>
            <a:r>
              <a:rPr lang="en"/>
              <a:t>A </a:t>
            </a:r>
            <a:r>
              <a:rPr b="1" lang="en">
                <a:uFill>
                  <a:noFill/>
                </a:uFill>
                <a:latin typeface="Raleway"/>
                <a:ea typeface="Raleway"/>
                <a:cs typeface="Raleway"/>
                <a:sym typeface="Raleway"/>
                <a:hlinkClick action="ppaction://hlinksldjump" r:id="rId8"/>
              </a:rPr>
              <a:t>thanks slide</a:t>
            </a:r>
            <a:r>
              <a:rPr lang="en"/>
              <a:t>, which you must keep so that proper credits for our design are given.</a:t>
            </a:r>
            <a:endParaRPr/>
          </a:p>
          <a:p>
            <a:pPr indent="-273050" lvl="0" marL="457200" rtl="0" algn="l">
              <a:spcBef>
                <a:spcPts val="0"/>
              </a:spcBef>
              <a:spcAft>
                <a:spcPts val="0"/>
              </a:spcAft>
              <a:buSzPts val="700"/>
              <a:buChar char="●"/>
            </a:pPr>
            <a:r>
              <a:rPr lang="en"/>
              <a:t>A </a:t>
            </a:r>
            <a:r>
              <a:rPr b="1" lang="en">
                <a:uFill>
                  <a:noFill/>
                </a:uFill>
                <a:latin typeface="Raleway"/>
                <a:ea typeface="Raleway"/>
                <a:cs typeface="Raleway"/>
                <a:sym typeface="Raleway"/>
                <a:hlinkClick action="ppaction://hlinksldjump" r:id="rId9"/>
              </a:rPr>
              <a:t>resources</a:t>
            </a:r>
            <a:r>
              <a:rPr lang="en">
                <a:uFill>
                  <a:noFill/>
                </a:uFill>
                <a:hlinkClick action="ppaction://hlinksldjump" r:id="rId10"/>
              </a:rPr>
              <a:t> </a:t>
            </a:r>
            <a:r>
              <a:rPr b="1" lang="en">
                <a:latin typeface="Raleway"/>
                <a:ea typeface="Raleway"/>
                <a:cs typeface="Raleway"/>
                <a:sym typeface="Raleway"/>
              </a:rPr>
              <a:t>slide</a:t>
            </a:r>
            <a:r>
              <a:rPr lang="en"/>
              <a:t>, where you’ll find links to all the elements used in the template.</a:t>
            </a:r>
            <a:endParaRPr/>
          </a:p>
          <a:p>
            <a:pPr indent="-273050" lvl="0" marL="457200" rtl="0" algn="l">
              <a:spcBef>
                <a:spcPts val="0"/>
              </a:spcBef>
              <a:spcAft>
                <a:spcPts val="0"/>
              </a:spcAft>
              <a:buSzPts val="700"/>
              <a:buChar char="●"/>
            </a:pPr>
            <a:r>
              <a:rPr b="1" lang="en">
                <a:uFill>
                  <a:noFill/>
                </a:uFill>
                <a:latin typeface="Raleway"/>
                <a:ea typeface="Raleway"/>
                <a:cs typeface="Raleway"/>
                <a:sym typeface="Raleway"/>
                <a:hlinkClick action="ppaction://hlinksldjump" r:id="rId11"/>
              </a:rPr>
              <a:t>Instructions for use</a:t>
            </a:r>
            <a:r>
              <a:rPr lang="en"/>
              <a:t>.</a:t>
            </a:r>
            <a:endParaRPr/>
          </a:p>
          <a:p>
            <a:pPr indent="-273050" lvl="0" marL="457200" rtl="0" algn="l">
              <a:spcBef>
                <a:spcPts val="0"/>
              </a:spcBef>
              <a:spcAft>
                <a:spcPts val="0"/>
              </a:spcAft>
              <a:buSzPts val="700"/>
              <a:buChar char="●"/>
            </a:pPr>
            <a:r>
              <a:rPr lang="en"/>
              <a:t>Final slides with: </a:t>
            </a:r>
            <a:endParaRPr/>
          </a:p>
          <a:p>
            <a:pPr indent="-273050" lvl="0" marL="914400" rtl="0" algn="l">
              <a:spcBef>
                <a:spcPts val="0"/>
              </a:spcBef>
              <a:spcAft>
                <a:spcPts val="0"/>
              </a:spcAft>
              <a:buSzPts val="700"/>
              <a:buChar char="●"/>
            </a:pPr>
            <a:r>
              <a:rPr lang="en"/>
              <a:t>The</a:t>
            </a:r>
            <a:r>
              <a:rPr lang="en">
                <a:uFill>
                  <a:noFill/>
                </a:uFill>
                <a:hlinkClick action="ppaction://hlinksldjump" r:id="rId12"/>
              </a:rPr>
              <a:t> </a:t>
            </a:r>
            <a:r>
              <a:rPr b="1" lang="en">
                <a:uFill>
                  <a:noFill/>
                </a:uFill>
                <a:latin typeface="Raleway"/>
                <a:ea typeface="Raleway"/>
                <a:cs typeface="Raleway"/>
                <a:sym typeface="Raleway"/>
                <a:hlinkClick action="ppaction://hlinksldjump" r:id="rId13"/>
              </a:rPr>
              <a:t>fonts and colors</a:t>
            </a:r>
            <a:r>
              <a:rPr lang="en"/>
              <a:t> used in the template.</a:t>
            </a:r>
            <a:endParaRPr/>
          </a:p>
          <a:p>
            <a:pPr indent="-273050" lvl="0" marL="914400" rtl="0" algn="l">
              <a:spcBef>
                <a:spcPts val="0"/>
              </a:spcBef>
              <a:spcAft>
                <a:spcPts val="0"/>
              </a:spcAft>
              <a:buSzPts val="700"/>
              <a:buChar char="●"/>
            </a:pPr>
            <a:r>
              <a:rPr lang="en"/>
              <a:t>A selection of</a:t>
            </a:r>
            <a:r>
              <a:rPr b="1" lang="en">
                <a:latin typeface="Raleway"/>
                <a:ea typeface="Raleway"/>
                <a:cs typeface="Raleway"/>
                <a:sym typeface="Raleway"/>
              </a:rPr>
              <a:t> </a:t>
            </a:r>
            <a:r>
              <a:rPr b="1" lang="en">
                <a:uFill>
                  <a:noFill/>
                </a:uFill>
                <a:latin typeface="Raleway"/>
                <a:ea typeface="Raleway"/>
                <a:cs typeface="Raleway"/>
                <a:sym typeface="Raleway"/>
                <a:hlinkClick action="ppaction://hlinksldjump" r:id="rId14"/>
              </a:rPr>
              <a:t>illustrations</a:t>
            </a:r>
            <a:r>
              <a:rPr lang="en"/>
              <a:t>. You can also customize and animate them as you wish with the online editor. Visit </a:t>
            </a:r>
            <a:r>
              <a:rPr b="1" lang="en">
                <a:solidFill>
                  <a:schemeClr val="hlink"/>
                </a:solidFill>
                <a:uFill>
                  <a:noFill/>
                </a:uFill>
                <a:latin typeface="Raleway"/>
                <a:ea typeface="Raleway"/>
                <a:cs typeface="Raleway"/>
                <a:sym typeface="Raleway"/>
                <a:hlinkClick r:id="rId15"/>
              </a:rPr>
              <a:t>Storyset by Freepik</a:t>
            </a:r>
            <a:r>
              <a:rPr lang="en"/>
              <a:t> to find more. </a:t>
            </a:r>
            <a:endParaRPr/>
          </a:p>
          <a:p>
            <a:pPr indent="-273050" lvl="0" marL="914400" rtl="0" algn="l">
              <a:spcBef>
                <a:spcPts val="0"/>
              </a:spcBef>
              <a:spcAft>
                <a:spcPts val="0"/>
              </a:spcAft>
              <a:buSzPts val="700"/>
              <a:buChar char="●"/>
            </a:pPr>
            <a:r>
              <a:rPr lang="en"/>
              <a:t>More</a:t>
            </a:r>
            <a:r>
              <a:rPr lang="en">
                <a:uFill>
                  <a:noFill/>
                </a:uFill>
                <a:hlinkClick action="ppaction://hlinksldjump" r:id="rId16"/>
              </a:rPr>
              <a:t> </a:t>
            </a:r>
            <a:r>
              <a:rPr b="1" lang="en">
                <a:uFill>
                  <a:noFill/>
                </a:uFill>
                <a:latin typeface="Raleway"/>
                <a:ea typeface="Raleway"/>
                <a:cs typeface="Raleway"/>
                <a:sym typeface="Raleway"/>
                <a:hlinkClick action="ppaction://hlinksldjump" r:id="rId17"/>
              </a:rPr>
              <a:t>infographic resources</a:t>
            </a:r>
            <a:r>
              <a:rPr lang="en"/>
              <a:t>, whose size and color can be edited. </a:t>
            </a:r>
            <a:endParaRPr/>
          </a:p>
          <a:p>
            <a:pPr indent="-273050" lvl="0" marL="914400" rtl="0" algn="l">
              <a:spcBef>
                <a:spcPts val="0"/>
              </a:spcBef>
              <a:spcAft>
                <a:spcPts val="0"/>
              </a:spcAft>
              <a:buSzPts val="700"/>
              <a:buChar char="●"/>
            </a:pPr>
            <a:r>
              <a:rPr lang="en"/>
              <a:t>Sets of </a:t>
            </a:r>
            <a:r>
              <a:rPr b="1" lang="en">
                <a:uFill>
                  <a:noFill/>
                </a:uFill>
                <a:latin typeface="Raleway"/>
                <a:ea typeface="Raleway"/>
                <a:cs typeface="Raleway"/>
                <a:sym typeface="Raleway"/>
                <a:hlinkClick action="ppaction://hlinksldjump" r:id="rId18"/>
              </a:rPr>
              <a:t>customizable icons</a:t>
            </a:r>
            <a:r>
              <a:rPr lang="en"/>
              <a:t> of the following themes: general, business, avatar, creative process, education, help &amp; support, medical, nature, performing arts, SEO &amp; marketing, and teamwork.</a:t>
            </a:r>
            <a:endParaRPr/>
          </a:p>
          <a:p>
            <a:pPr indent="0" lvl="0" marL="0" rtl="0" algn="l">
              <a:spcBef>
                <a:spcPts val="1600"/>
              </a:spcBef>
              <a:spcAft>
                <a:spcPts val="0"/>
              </a:spcAft>
              <a:buNone/>
            </a:pPr>
            <a:r>
              <a:rPr lang="en"/>
              <a:t>You can delete this slide when you’re done editing the presentation.</a:t>
            </a:r>
            <a:endParaRPr/>
          </a:p>
          <a:p>
            <a:pPr indent="0" lvl="0" marL="0" rtl="0" algn="l">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53"/>
          <p:cNvSpPr txBox="1"/>
          <p:nvPr>
            <p:ph type="title"/>
          </p:nvPr>
        </p:nvSpPr>
        <p:spPr>
          <a:xfrm>
            <a:off x="540000" y="356775"/>
            <a:ext cx="7171500" cy="46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ANSWER</a:t>
            </a:r>
            <a:r>
              <a:rPr lang="en"/>
              <a:t> THIS RIDDLE: THE BLIND BEGGAR</a:t>
            </a:r>
            <a:endParaRPr/>
          </a:p>
        </p:txBody>
      </p:sp>
      <p:sp>
        <p:nvSpPr>
          <p:cNvPr id="818" name="Google Shape;818;p53"/>
          <p:cNvSpPr txBox="1"/>
          <p:nvPr>
            <p:ph idx="1" type="subTitle"/>
          </p:nvPr>
        </p:nvSpPr>
        <p:spPr>
          <a:xfrm>
            <a:off x="4842375" y="1847388"/>
            <a:ext cx="23160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FRIEND</a:t>
            </a:r>
            <a:endParaRPr/>
          </a:p>
        </p:txBody>
      </p:sp>
      <p:sp>
        <p:nvSpPr>
          <p:cNvPr id="819" name="Google Shape;819;p53"/>
          <p:cNvSpPr txBox="1"/>
          <p:nvPr>
            <p:ph idx="2" type="subTitle"/>
          </p:nvPr>
        </p:nvSpPr>
        <p:spPr>
          <a:xfrm>
            <a:off x="4940025" y="2187400"/>
            <a:ext cx="212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a gas giant and the biggest planet</a:t>
            </a:r>
            <a:endParaRPr/>
          </a:p>
        </p:txBody>
      </p:sp>
      <p:sp>
        <p:nvSpPr>
          <p:cNvPr id="820" name="Google Shape;820;p53"/>
          <p:cNvSpPr txBox="1"/>
          <p:nvPr>
            <p:ph idx="3" type="subTitle"/>
          </p:nvPr>
        </p:nvSpPr>
        <p:spPr>
          <a:xfrm>
            <a:off x="1985600" y="1847388"/>
            <a:ext cx="23160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BROTHER</a:t>
            </a:r>
            <a:endParaRPr/>
          </a:p>
        </p:txBody>
      </p:sp>
      <p:sp>
        <p:nvSpPr>
          <p:cNvPr id="821" name="Google Shape;821;p53"/>
          <p:cNvSpPr txBox="1"/>
          <p:nvPr>
            <p:ph idx="4" type="subTitle"/>
          </p:nvPr>
        </p:nvSpPr>
        <p:spPr>
          <a:xfrm>
            <a:off x="2083300" y="2187400"/>
            <a:ext cx="212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very cold place</a:t>
            </a:r>
            <a:endParaRPr/>
          </a:p>
        </p:txBody>
      </p:sp>
      <p:sp>
        <p:nvSpPr>
          <p:cNvPr id="822" name="Google Shape;822;p53"/>
          <p:cNvSpPr txBox="1"/>
          <p:nvPr>
            <p:ph idx="5" type="subTitle"/>
          </p:nvPr>
        </p:nvSpPr>
        <p:spPr>
          <a:xfrm>
            <a:off x="4842375" y="3062063"/>
            <a:ext cx="23160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FATHER</a:t>
            </a:r>
            <a:endParaRPr/>
          </a:p>
        </p:txBody>
      </p:sp>
      <p:sp>
        <p:nvSpPr>
          <p:cNvPr id="823" name="Google Shape;823;p53"/>
          <p:cNvSpPr txBox="1"/>
          <p:nvPr>
            <p:ph idx="6" type="subTitle"/>
          </p:nvPr>
        </p:nvSpPr>
        <p:spPr>
          <a:xfrm>
            <a:off x="4940025" y="3402075"/>
            <a:ext cx="212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aleway Thin"/>
                <a:ea typeface="Raleway Thin"/>
                <a:cs typeface="Raleway Thin"/>
                <a:sym typeface="Raleway Thin"/>
              </a:rPr>
              <a:t>Venus is the second planet from the Sun</a:t>
            </a:r>
            <a:endParaRPr>
              <a:latin typeface="Raleway Thin"/>
              <a:ea typeface="Raleway Thin"/>
              <a:cs typeface="Raleway Thin"/>
              <a:sym typeface="Raleway Thin"/>
            </a:endParaRPr>
          </a:p>
        </p:txBody>
      </p:sp>
      <p:sp>
        <p:nvSpPr>
          <p:cNvPr id="824" name="Google Shape;824;p53"/>
          <p:cNvSpPr txBox="1"/>
          <p:nvPr>
            <p:ph idx="7" type="subTitle"/>
          </p:nvPr>
        </p:nvSpPr>
        <p:spPr>
          <a:xfrm>
            <a:off x="1985600" y="3062063"/>
            <a:ext cx="23160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SISTER</a:t>
            </a:r>
            <a:endParaRPr/>
          </a:p>
        </p:txBody>
      </p:sp>
      <p:sp>
        <p:nvSpPr>
          <p:cNvPr id="825" name="Google Shape;825;p53"/>
          <p:cNvSpPr txBox="1"/>
          <p:nvPr>
            <p:ph idx="8" type="subTitle"/>
          </p:nvPr>
        </p:nvSpPr>
        <p:spPr>
          <a:xfrm>
            <a:off x="2083300" y="3402075"/>
            <a:ext cx="212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826" name="Google Shape;826;p53"/>
          <p:cNvSpPr txBox="1"/>
          <p:nvPr/>
        </p:nvSpPr>
        <p:spPr>
          <a:xfrm>
            <a:off x="567075" y="1031450"/>
            <a:ext cx="7071600" cy="4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aleway Thin"/>
                <a:ea typeface="Raleway Thin"/>
                <a:cs typeface="Raleway Thin"/>
                <a:sym typeface="Raleway Thin"/>
              </a:rPr>
              <a:t>A blind beggar had a brother who died. What relation had the blind beggar with the brother who died? “Brother” is not the answer.</a:t>
            </a:r>
            <a:endParaRPr>
              <a:solidFill>
                <a:schemeClr val="dk1"/>
              </a:solidFill>
              <a:latin typeface="Raleway Thin"/>
              <a:ea typeface="Raleway Thin"/>
              <a:cs typeface="Raleway Thin"/>
              <a:sym typeface="Raleway Thin"/>
            </a:endParaRPr>
          </a:p>
        </p:txBody>
      </p:sp>
      <p:sp>
        <p:nvSpPr>
          <p:cNvPr id="827" name="Google Shape;827;p53"/>
          <p:cNvSpPr txBox="1"/>
          <p:nvPr/>
        </p:nvSpPr>
        <p:spPr>
          <a:xfrm>
            <a:off x="534975" y="4179800"/>
            <a:ext cx="7071600" cy="4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aleway Thin"/>
                <a:ea typeface="Raleway Thin"/>
                <a:cs typeface="Raleway Thin"/>
                <a:sym typeface="Raleway Thin"/>
              </a:rPr>
              <a:t>Check the answer on the next slide!</a:t>
            </a:r>
            <a:endParaRPr>
              <a:solidFill>
                <a:schemeClr val="dk1"/>
              </a:solidFill>
              <a:latin typeface="Raleway Thin"/>
              <a:ea typeface="Raleway Thin"/>
              <a:cs typeface="Raleway Thin"/>
              <a:sym typeface="Raleway Thi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54"/>
          <p:cNvSpPr txBox="1"/>
          <p:nvPr>
            <p:ph type="title"/>
          </p:nvPr>
        </p:nvSpPr>
        <p:spPr>
          <a:xfrm>
            <a:off x="540000" y="356775"/>
            <a:ext cx="6901200" cy="46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EXPLANATION AND ANSWER</a:t>
            </a:r>
            <a:endParaRPr/>
          </a:p>
        </p:txBody>
      </p:sp>
      <p:sp>
        <p:nvSpPr>
          <p:cNvPr id="833" name="Google Shape;833;p54"/>
          <p:cNvSpPr txBox="1"/>
          <p:nvPr>
            <p:ph idx="4294967295" type="subTitle"/>
          </p:nvPr>
        </p:nvSpPr>
        <p:spPr>
          <a:xfrm>
            <a:off x="2686482" y="1722600"/>
            <a:ext cx="4221000" cy="631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latin typeface="Raleway"/>
                <a:ea typeface="Raleway"/>
                <a:cs typeface="Raleway"/>
                <a:sym typeface="Raleway"/>
              </a:rPr>
              <a:t>The blind beggar was the sister of her brother, who died</a:t>
            </a:r>
            <a:endParaRPr>
              <a:latin typeface="Raleway"/>
              <a:ea typeface="Raleway"/>
              <a:cs typeface="Raleway"/>
              <a:sym typeface="Raleway"/>
            </a:endParaRPr>
          </a:p>
        </p:txBody>
      </p:sp>
      <p:grpSp>
        <p:nvGrpSpPr>
          <p:cNvPr id="834" name="Google Shape;834;p54"/>
          <p:cNvGrpSpPr/>
          <p:nvPr/>
        </p:nvGrpSpPr>
        <p:grpSpPr>
          <a:xfrm>
            <a:off x="2236518" y="1846643"/>
            <a:ext cx="383436" cy="383436"/>
            <a:chOff x="1492675" y="4992125"/>
            <a:chExt cx="481825" cy="481825"/>
          </a:xfrm>
        </p:grpSpPr>
        <p:sp>
          <p:nvSpPr>
            <p:cNvPr id="835" name="Google Shape;835;p54"/>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 name="Google Shape;836;p54"/>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37" name="Google Shape;837;p54"/>
          <p:cNvSpPr txBox="1"/>
          <p:nvPr/>
        </p:nvSpPr>
        <p:spPr>
          <a:xfrm>
            <a:off x="2079300" y="2901750"/>
            <a:ext cx="4985400" cy="101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aleway Thin"/>
                <a:ea typeface="Raleway Thin"/>
                <a:cs typeface="Raleway Thin"/>
                <a:sym typeface="Raleway Thin"/>
              </a:rPr>
              <a:t>This puzzle is very simply stated and yet stumps those who have not heard it before, because the listener tends to make an implicit assumption about gender — in this case that a blind beggar is a man</a:t>
            </a:r>
            <a:endParaRPr>
              <a:solidFill>
                <a:schemeClr val="dk1"/>
              </a:solidFill>
              <a:latin typeface="Raleway Thin"/>
              <a:ea typeface="Raleway Thin"/>
              <a:cs typeface="Raleway Thin"/>
              <a:sym typeface="Raleway Thi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55"/>
          <p:cNvSpPr txBox="1"/>
          <p:nvPr>
            <p:ph type="title"/>
          </p:nvPr>
        </p:nvSpPr>
        <p:spPr>
          <a:xfrm>
            <a:off x="540000" y="356775"/>
            <a:ext cx="8064000" cy="46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COULD YOU RECOGNIZE THESE COUNTRIES?</a:t>
            </a:r>
            <a:endParaRPr/>
          </a:p>
        </p:txBody>
      </p:sp>
      <p:grpSp>
        <p:nvGrpSpPr>
          <p:cNvPr id="843" name="Google Shape;843;p55"/>
          <p:cNvGrpSpPr/>
          <p:nvPr/>
        </p:nvGrpSpPr>
        <p:grpSpPr>
          <a:xfrm>
            <a:off x="540012" y="1687018"/>
            <a:ext cx="5327994" cy="2838417"/>
            <a:chOff x="233350" y="949250"/>
            <a:chExt cx="7137300" cy="3802300"/>
          </a:xfrm>
        </p:grpSpPr>
        <p:sp>
          <p:nvSpPr>
            <p:cNvPr id="844" name="Google Shape;844;p55"/>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5"/>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5"/>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5"/>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5"/>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5"/>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5"/>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5"/>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5"/>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5"/>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5"/>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5"/>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5"/>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5"/>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5"/>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5"/>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5"/>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5"/>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5"/>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5"/>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5"/>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5"/>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5"/>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5"/>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5"/>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5"/>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5"/>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5"/>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5"/>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5"/>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5"/>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5"/>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5"/>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5"/>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5"/>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5"/>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5"/>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5"/>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5"/>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5"/>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5"/>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5"/>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5"/>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5"/>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5"/>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5"/>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5"/>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5"/>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5"/>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5"/>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5"/>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5" name="Google Shape;895;p55"/>
          <p:cNvSpPr txBox="1"/>
          <p:nvPr/>
        </p:nvSpPr>
        <p:spPr>
          <a:xfrm>
            <a:off x="6490050" y="1602750"/>
            <a:ext cx="1818300" cy="35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dk1"/>
                </a:solidFill>
                <a:latin typeface="Ubuntu"/>
                <a:ea typeface="Ubuntu"/>
                <a:cs typeface="Ubuntu"/>
                <a:sym typeface="Ubuntu"/>
              </a:rPr>
              <a:t>COUNTRY 1</a:t>
            </a:r>
            <a:endParaRPr b="1" sz="1800">
              <a:solidFill>
                <a:schemeClr val="dk1"/>
              </a:solidFill>
              <a:latin typeface="Ubuntu"/>
              <a:ea typeface="Ubuntu"/>
              <a:cs typeface="Ubuntu"/>
              <a:sym typeface="Ubuntu"/>
            </a:endParaRPr>
          </a:p>
        </p:txBody>
      </p:sp>
      <p:sp>
        <p:nvSpPr>
          <p:cNvPr id="896" name="Google Shape;896;p55"/>
          <p:cNvSpPr txBox="1"/>
          <p:nvPr/>
        </p:nvSpPr>
        <p:spPr>
          <a:xfrm>
            <a:off x="6404425" y="1866550"/>
            <a:ext cx="1903800" cy="711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Raleway Thin"/>
                <a:ea typeface="Raleway Thin"/>
                <a:cs typeface="Raleway Thin"/>
                <a:sym typeface="Raleway Thin"/>
              </a:rPr>
              <a:t>It’s the closest planet to the Sun</a:t>
            </a:r>
            <a:endParaRPr>
              <a:solidFill>
                <a:schemeClr val="dk1"/>
              </a:solidFill>
              <a:latin typeface="Raleway Thin"/>
              <a:ea typeface="Raleway Thin"/>
              <a:cs typeface="Raleway Thin"/>
              <a:sym typeface="Raleway Thin"/>
            </a:endParaRPr>
          </a:p>
        </p:txBody>
      </p:sp>
      <p:sp>
        <p:nvSpPr>
          <p:cNvPr id="897" name="Google Shape;897;p55"/>
          <p:cNvSpPr txBox="1"/>
          <p:nvPr/>
        </p:nvSpPr>
        <p:spPr>
          <a:xfrm>
            <a:off x="6490050" y="3785525"/>
            <a:ext cx="1818300" cy="35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dk1"/>
                </a:solidFill>
                <a:latin typeface="Ubuntu"/>
                <a:ea typeface="Ubuntu"/>
                <a:cs typeface="Ubuntu"/>
                <a:sym typeface="Ubuntu"/>
              </a:rPr>
              <a:t>COUNTRY 3</a:t>
            </a:r>
            <a:endParaRPr b="1" sz="1800">
              <a:solidFill>
                <a:schemeClr val="dk1"/>
              </a:solidFill>
              <a:latin typeface="Ubuntu"/>
              <a:ea typeface="Ubuntu"/>
              <a:cs typeface="Ubuntu"/>
              <a:sym typeface="Ubuntu"/>
            </a:endParaRPr>
          </a:p>
        </p:txBody>
      </p:sp>
      <p:sp>
        <p:nvSpPr>
          <p:cNvPr id="898" name="Google Shape;898;p55"/>
          <p:cNvSpPr txBox="1"/>
          <p:nvPr/>
        </p:nvSpPr>
        <p:spPr>
          <a:xfrm>
            <a:off x="6490050" y="4049325"/>
            <a:ext cx="1818300" cy="711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Raleway Thin"/>
                <a:ea typeface="Raleway Thin"/>
                <a:cs typeface="Raleway Thin"/>
                <a:sym typeface="Raleway Thin"/>
              </a:rPr>
              <a:t>It’s a gas giant and the biggest planet</a:t>
            </a:r>
            <a:endParaRPr>
              <a:solidFill>
                <a:schemeClr val="dk1"/>
              </a:solidFill>
              <a:latin typeface="Raleway Thin"/>
              <a:ea typeface="Raleway Thin"/>
              <a:cs typeface="Raleway Thin"/>
              <a:sym typeface="Raleway Thin"/>
            </a:endParaRPr>
          </a:p>
        </p:txBody>
      </p:sp>
      <p:sp>
        <p:nvSpPr>
          <p:cNvPr id="899" name="Google Shape;899;p55"/>
          <p:cNvSpPr txBox="1"/>
          <p:nvPr/>
        </p:nvSpPr>
        <p:spPr>
          <a:xfrm>
            <a:off x="6490050" y="2694125"/>
            <a:ext cx="1818300" cy="35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dk1"/>
                </a:solidFill>
                <a:latin typeface="Ubuntu"/>
                <a:ea typeface="Ubuntu"/>
                <a:cs typeface="Ubuntu"/>
                <a:sym typeface="Ubuntu"/>
              </a:rPr>
              <a:t>COUNTRY 2</a:t>
            </a:r>
            <a:endParaRPr b="1" sz="1800">
              <a:solidFill>
                <a:schemeClr val="dk1"/>
              </a:solidFill>
              <a:latin typeface="Ubuntu"/>
              <a:ea typeface="Ubuntu"/>
              <a:cs typeface="Ubuntu"/>
              <a:sym typeface="Ubuntu"/>
            </a:endParaRPr>
          </a:p>
        </p:txBody>
      </p:sp>
      <p:sp>
        <p:nvSpPr>
          <p:cNvPr id="900" name="Google Shape;900;p55"/>
          <p:cNvSpPr txBox="1"/>
          <p:nvPr/>
        </p:nvSpPr>
        <p:spPr>
          <a:xfrm>
            <a:off x="6489975" y="2957925"/>
            <a:ext cx="1818300" cy="711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Raleway Thin"/>
                <a:ea typeface="Raleway Thin"/>
                <a:cs typeface="Raleway Thin"/>
                <a:sym typeface="Raleway Thin"/>
              </a:rPr>
              <a:t>Venus has a beautiful name</a:t>
            </a:r>
            <a:endParaRPr>
              <a:solidFill>
                <a:schemeClr val="dk1"/>
              </a:solidFill>
              <a:latin typeface="Raleway Thin"/>
              <a:ea typeface="Raleway Thin"/>
              <a:cs typeface="Raleway Thin"/>
              <a:sym typeface="Raleway Thin"/>
            </a:endParaRPr>
          </a:p>
          <a:p>
            <a:pPr indent="0" lvl="0" marL="0" rtl="0" algn="r">
              <a:spcBef>
                <a:spcPts val="0"/>
              </a:spcBef>
              <a:spcAft>
                <a:spcPts val="0"/>
              </a:spcAft>
              <a:buNone/>
            </a:pPr>
            <a:r>
              <a:t/>
            </a:r>
            <a:endParaRPr>
              <a:solidFill>
                <a:schemeClr val="dk1"/>
              </a:solidFill>
              <a:latin typeface="Raleway Thin"/>
              <a:ea typeface="Raleway Thin"/>
              <a:cs typeface="Raleway Thin"/>
              <a:sym typeface="Raleway Thin"/>
            </a:endParaRPr>
          </a:p>
        </p:txBody>
      </p:sp>
      <p:sp>
        <p:nvSpPr>
          <p:cNvPr id="901" name="Google Shape;901;p55"/>
          <p:cNvSpPr/>
          <p:nvPr/>
        </p:nvSpPr>
        <p:spPr>
          <a:xfrm>
            <a:off x="8385025" y="1687375"/>
            <a:ext cx="219000" cy="2190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5"/>
          <p:cNvSpPr/>
          <p:nvPr/>
        </p:nvSpPr>
        <p:spPr>
          <a:xfrm>
            <a:off x="8385025" y="2792725"/>
            <a:ext cx="219000" cy="2190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03" name="Google Shape;903;p55"/>
          <p:cNvSpPr/>
          <p:nvPr/>
        </p:nvSpPr>
        <p:spPr>
          <a:xfrm>
            <a:off x="8385025" y="3898075"/>
            <a:ext cx="219000" cy="2190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04" name="Google Shape;904;p55"/>
          <p:cNvSpPr/>
          <p:nvPr/>
        </p:nvSpPr>
        <p:spPr>
          <a:xfrm>
            <a:off x="3049100" y="2876775"/>
            <a:ext cx="219000" cy="2190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05" name="Google Shape;905;p55"/>
          <p:cNvSpPr/>
          <p:nvPr/>
        </p:nvSpPr>
        <p:spPr>
          <a:xfrm>
            <a:off x="1235925" y="2359150"/>
            <a:ext cx="219000" cy="2190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06" name="Google Shape;906;p55"/>
          <p:cNvSpPr/>
          <p:nvPr/>
        </p:nvSpPr>
        <p:spPr>
          <a:xfrm>
            <a:off x="3507925" y="2112850"/>
            <a:ext cx="219000" cy="2190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07" name="Google Shape;907;p55"/>
          <p:cNvSpPr txBox="1"/>
          <p:nvPr/>
        </p:nvSpPr>
        <p:spPr>
          <a:xfrm>
            <a:off x="567075" y="1031450"/>
            <a:ext cx="7071600" cy="4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aleway Thin"/>
                <a:ea typeface="Raleway Thin"/>
                <a:cs typeface="Raleway Thin"/>
                <a:sym typeface="Raleway Thin"/>
              </a:rPr>
              <a:t>Write the names of the countries selected</a:t>
            </a:r>
            <a:endParaRPr>
              <a:solidFill>
                <a:schemeClr val="dk1"/>
              </a:solidFill>
              <a:latin typeface="Raleway Thin"/>
              <a:ea typeface="Raleway Thin"/>
              <a:cs typeface="Raleway Thin"/>
              <a:sym typeface="Raleway Thi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56"/>
          <p:cNvSpPr txBox="1"/>
          <p:nvPr>
            <p:ph type="title"/>
          </p:nvPr>
        </p:nvSpPr>
        <p:spPr>
          <a:xfrm>
            <a:off x="540000" y="356775"/>
            <a:ext cx="6901200" cy="46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a:t>
            </a:r>
            <a:r>
              <a:rPr lang="en"/>
              <a:t> CALCULATE!</a:t>
            </a:r>
            <a:endParaRPr/>
          </a:p>
        </p:txBody>
      </p:sp>
      <p:graphicFrame>
        <p:nvGraphicFramePr>
          <p:cNvPr id="913" name="Google Shape;913;p56"/>
          <p:cNvGraphicFramePr/>
          <p:nvPr/>
        </p:nvGraphicFramePr>
        <p:xfrm>
          <a:off x="1631313" y="1827863"/>
          <a:ext cx="3000000" cy="3000000"/>
        </p:xfrm>
        <a:graphic>
          <a:graphicData uri="http://schemas.openxmlformats.org/drawingml/2006/table">
            <a:tbl>
              <a:tblPr>
                <a:noFill/>
                <a:tableStyleId>{604D38C8-CA4C-44F4-9C68-D226AA8C347B}</a:tableStyleId>
              </a:tblPr>
              <a:tblGrid>
                <a:gridCol w="1176275"/>
                <a:gridCol w="1176275"/>
                <a:gridCol w="1176275"/>
                <a:gridCol w="1176275"/>
                <a:gridCol w="1176275"/>
              </a:tblGrid>
              <a:tr h="381000">
                <a:tc>
                  <a:txBody>
                    <a:bodyPr/>
                    <a:lstStyle/>
                    <a:p>
                      <a:pPr indent="0" lvl="0" marL="0" rtl="0" algn="ctr">
                        <a:spcBef>
                          <a:spcPts val="0"/>
                        </a:spcBef>
                        <a:spcAft>
                          <a:spcPts val="0"/>
                        </a:spcAft>
                        <a:buNone/>
                      </a:pPr>
                      <a:r>
                        <a:rPr b="1" lang="en" sz="2000">
                          <a:solidFill>
                            <a:srgbClr val="FFFFFF"/>
                          </a:solidFill>
                          <a:latin typeface="Ubuntu"/>
                          <a:ea typeface="Ubuntu"/>
                          <a:cs typeface="Ubuntu"/>
                          <a:sym typeface="Ubuntu"/>
                        </a:rPr>
                        <a:t>25</a:t>
                      </a:r>
                      <a:endParaRPr b="1" sz="2000">
                        <a:solidFill>
                          <a:srgbClr val="FFFFFF"/>
                        </a:solidFill>
                        <a:latin typeface="Ubuntu"/>
                        <a:ea typeface="Ubuntu"/>
                        <a:cs typeface="Ubuntu"/>
                        <a:sym typeface="Ubuntu"/>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2000">
                          <a:solidFill>
                            <a:srgbClr val="FFFFFF"/>
                          </a:solidFill>
                          <a:latin typeface="Ubuntu"/>
                          <a:ea typeface="Ubuntu"/>
                          <a:cs typeface="Ubuntu"/>
                          <a:sym typeface="Ubuntu"/>
                        </a:rPr>
                        <a:t>50</a:t>
                      </a:r>
                      <a:endParaRPr b="1" sz="2000">
                        <a:solidFill>
                          <a:srgbClr val="FFFFFF"/>
                        </a:solidFill>
                        <a:latin typeface="Ubuntu"/>
                        <a:ea typeface="Ubuntu"/>
                        <a:cs typeface="Ubuntu"/>
                        <a:sym typeface="Ubuntu"/>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000">
                          <a:solidFill>
                            <a:srgbClr val="FFFFFF"/>
                          </a:solidFill>
                          <a:latin typeface="Ubuntu"/>
                          <a:ea typeface="Ubuntu"/>
                          <a:cs typeface="Ubuntu"/>
                          <a:sym typeface="Ubuntu"/>
                        </a:rPr>
                        <a:t>75</a:t>
                      </a:r>
                      <a:endParaRPr b="1" sz="2000">
                        <a:solidFill>
                          <a:srgbClr val="FFFFFF"/>
                        </a:solidFill>
                        <a:latin typeface="Ubuntu"/>
                        <a:ea typeface="Ubuntu"/>
                        <a:cs typeface="Ubuntu"/>
                        <a:sym typeface="Ubuntu"/>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000">
                          <a:solidFill>
                            <a:srgbClr val="FFFFFF"/>
                          </a:solidFill>
                          <a:latin typeface="Ubuntu"/>
                          <a:ea typeface="Ubuntu"/>
                          <a:cs typeface="Ubuntu"/>
                          <a:sym typeface="Ubuntu"/>
                        </a:rPr>
                        <a:t>100</a:t>
                      </a:r>
                      <a:endParaRPr b="1" sz="2000">
                        <a:solidFill>
                          <a:srgbClr val="FFFFFF"/>
                        </a:solidFill>
                        <a:latin typeface="Ubuntu"/>
                        <a:ea typeface="Ubuntu"/>
                        <a:cs typeface="Ubuntu"/>
                        <a:sym typeface="Ubuntu"/>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000">
                          <a:solidFill>
                            <a:srgbClr val="FFFFFF"/>
                          </a:solidFill>
                          <a:latin typeface="Ubuntu"/>
                          <a:ea typeface="Ubuntu"/>
                          <a:cs typeface="Ubuntu"/>
                          <a:sym typeface="Ubuntu"/>
                        </a:rPr>
                        <a:t>42</a:t>
                      </a:r>
                      <a:endParaRPr b="1" sz="2000">
                        <a:solidFill>
                          <a:srgbClr val="FFFFFF"/>
                        </a:solidFill>
                        <a:latin typeface="Ubuntu"/>
                        <a:ea typeface="Ubuntu"/>
                        <a:cs typeface="Ubuntu"/>
                        <a:sym typeface="Ubuntu"/>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1"/>
                    </a:solidFill>
                  </a:tcPr>
                </a:tc>
              </a:tr>
              <a:tr h="381000">
                <a:tc>
                  <a:txBody>
                    <a:bodyPr/>
                    <a:lstStyle/>
                    <a:p>
                      <a:pPr indent="0" lvl="0" marL="0" rtl="0" algn="ctr">
                        <a:spcBef>
                          <a:spcPts val="0"/>
                        </a:spcBef>
                        <a:spcAft>
                          <a:spcPts val="0"/>
                        </a:spcAft>
                        <a:buNone/>
                      </a:pPr>
                      <a:r>
                        <a:rPr lang="en" sz="2400">
                          <a:solidFill>
                            <a:srgbClr val="FFFFFF"/>
                          </a:solidFill>
                          <a:latin typeface="Raleway"/>
                          <a:ea typeface="Raleway"/>
                          <a:cs typeface="Raleway"/>
                          <a:sym typeface="Raleway"/>
                        </a:rPr>
                        <a:t>X5</a:t>
                      </a:r>
                      <a:endParaRPr sz="2400">
                        <a:solidFill>
                          <a:srgbClr val="FFFFFF"/>
                        </a:solidFill>
                        <a:latin typeface="Raleway"/>
                        <a:ea typeface="Raleway"/>
                        <a:cs typeface="Raleway"/>
                        <a:sym typeface="Raleway"/>
                      </a:endParaRPr>
                    </a:p>
                  </a:txBody>
                  <a:tcPr marT="91425" marB="91425" marR="91425" marL="91425">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2"/>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2400">
                          <a:solidFill>
                            <a:schemeClr val="dk1"/>
                          </a:solidFill>
                          <a:latin typeface="Raleway Thin"/>
                          <a:ea typeface="Raleway Thin"/>
                          <a:cs typeface="Raleway Thin"/>
                          <a:sym typeface="Raleway Thin"/>
                        </a:rPr>
                        <a:t>x3</a:t>
                      </a:r>
                      <a:endParaRPr sz="2400">
                        <a:solidFill>
                          <a:schemeClr val="dk1"/>
                        </a:solidFill>
                        <a:latin typeface="Raleway Thin"/>
                        <a:ea typeface="Raleway Thin"/>
                        <a:cs typeface="Raleway Thin"/>
                        <a:sym typeface="Raleway Thin"/>
                      </a:endParaRPr>
                    </a:p>
                  </a:txBody>
                  <a:tcPr marT="91425" marB="91425" marR="91425" marL="91425">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400">
                          <a:solidFill>
                            <a:srgbClr val="FFFFFF"/>
                          </a:solidFill>
                          <a:latin typeface="Raleway"/>
                          <a:ea typeface="Raleway"/>
                          <a:cs typeface="Raleway"/>
                          <a:sym typeface="Raleway"/>
                        </a:rPr>
                        <a:t>X5</a:t>
                      </a:r>
                      <a:endParaRPr sz="2400">
                        <a:solidFill>
                          <a:srgbClr val="FFFFFF"/>
                        </a:solidFill>
                        <a:latin typeface="Raleway"/>
                        <a:ea typeface="Raleway"/>
                        <a:cs typeface="Raleway"/>
                        <a:sym typeface="Raleway"/>
                      </a:endParaRPr>
                    </a:p>
                  </a:txBody>
                  <a:tcPr marT="91425" marB="91425" marR="91425" marL="91425">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400">
                          <a:solidFill>
                            <a:schemeClr val="dk1"/>
                          </a:solidFill>
                          <a:latin typeface="Raleway Thin"/>
                          <a:ea typeface="Raleway Thin"/>
                          <a:cs typeface="Raleway Thin"/>
                          <a:sym typeface="Raleway Thin"/>
                        </a:rPr>
                        <a:t>x3</a:t>
                      </a:r>
                      <a:endParaRPr sz="2400">
                        <a:solidFill>
                          <a:schemeClr val="dk1"/>
                        </a:solidFill>
                        <a:latin typeface="Raleway Thin"/>
                        <a:ea typeface="Raleway Thin"/>
                        <a:cs typeface="Raleway Thin"/>
                        <a:sym typeface="Raleway Thin"/>
                      </a:endParaRPr>
                    </a:p>
                  </a:txBody>
                  <a:tcPr marT="91425" marB="91425" marR="91425" marL="91425">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400">
                          <a:solidFill>
                            <a:srgbClr val="FFFFFF"/>
                          </a:solidFill>
                          <a:latin typeface="Raleway"/>
                          <a:ea typeface="Raleway"/>
                          <a:cs typeface="Raleway"/>
                          <a:sym typeface="Raleway"/>
                        </a:rPr>
                        <a:t>X5</a:t>
                      </a:r>
                      <a:endParaRPr sz="2400">
                        <a:solidFill>
                          <a:srgbClr val="FFFFFF"/>
                        </a:solidFill>
                        <a:latin typeface="Raleway"/>
                        <a:ea typeface="Raleway"/>
                        <a:cs typeface="Raleway"/>
                        <a:sym typeface="Raleway"/>
                      </a:endParaRPr>
                    </a:p>
                  </a:txBody>
                  <a:tcPr marT="91425" marB="91425" marR="91425" marL="91425">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2"/>
                      </a:solidFill>
                      <a:prstDash val="solid"/>
                      <a:round/>
                      <a:headEnd len="sm" w="sm" type="none"/>
                      <a:tailEnd len="sm" w="sm" type="none"/>
                    </a:lnB>
                    <a:solidFill>
                      <a:schemeClr val="lt1"/>
                    </a:solidFill>
                  </a:tcPr>
                </a:tc>
              </a:tr>
              <a:tr h="381000">
                <a:tc>
                  <a:txBody>
                    <a:bodyPr/>
                    <a:lstStyle/>
                    <a:p>
                      <a:pPr indent="0" lvl="0" marL="0" rtl="0" algn="ctr">
                        <a:spcBef>
                          <a:spcPts val="0"/>
                        </a:spcBef>
                        <a:spcAft>
                          <a:spcPts val="0"/>
                        </a:spcAft>
                        <a:buNone/>
                      </a:pPr>
                      <a:r>
                        <a:rPr lang="en" sz="2400">
                          <a:solidFill>
                            <a:srgbClr val="FFFFFF"/>
                          </a:solidFill>
                          <a:latin typeface="Raleway"/>
                          <a:ea typeface="Raleway"/>
                          <a:cs typeface="Raleway"/>
                          <a:sym typeface="Raleway"/>
                        </a:rPr>
                        <a:t>/10</a:t>
                      </a:r>
                      <a:endParaRPr sz="2400">
                        <a:solidFill>
                          <a:srgbClr val="FFFFFF"/>
                        </a:solidFill>
                        <a:latin typeface="Raleway"/>
                        <a:ea typeface="Raleway"/>
                        <a:cs typeface="Raleway"/>
                        <a:sym typeface="Raleway"/>
                      </a:endParaRPr>
                    </a:p>
                  </a:txBody>
                  <a:tcPr marT="91425" marB="91425" marR="91425" marL="91425">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3"/>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2400">
                          <a:solidFill>
                            <a:schemeClr val="dk1"/>
                          </a:solidFill>
                          <a:latin typeface="Raleway Thin"/>
                          <a:ea typeface="Raleway Thin"/>
                          <a:cs typeface="Raleway Thin"/>
                          <a:sym typeface="Raleway Thin"/>
                        </a:rPr>
                        <a:t>/4</a:t>
                      </a:r>
                      <a:endParaRPr sz="2400">
                        <a:solidFill>
                          <a:schemeClr val="dk1"/>
                        </a:solidFill>
                        <a:latin typeface="Raleway Thin"/>
                        <a:ea typeface="Raleway Thin"/>
                        <a:cs typeface="Raleway Thin"/>
                        <a:sym typeface="Raleway Thin"/>
                      </a:endParaRPr>
                    </a:p>
                  </a:txBody>
                  <a:tcPr marT="91425" marB="91425" marR="91425" marL="91425">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400">
                          <a:solidFill>
                            <a:srgbClr val="FFFFFF"/>
                          </a:solidFill>
                          <a:latin typeface="Raleway"/>
                          <a:ea typeface="Raleway"/>
                          <a:cs typeface="Raleway"/>
                          <a:sym typeface="Raleway"/>
                        </a:rPr>
                        <a:t>/10</a:t>
                      </a:r>
                      <a:endParaRPr sz="2400">
                        <a:solidFill>
                          <a:srgbClr val="FFFFFF"/>
                        </a:solidFill>
                        <a:latin typeface="Raleway"/>
                        <a:ea typeface="Raleway"/>
                        <a:cs typeface="Raleway"/>
                        <a:sym typeface="Raleway"/>
                      </a:endParaRPr>
                    </a:p>
                  </a:txBody>
                  <a:tcPr marT="91425" marB="91425" marR="91425" marL="91425">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400">
                          <a:solidFill>
                            <a:schemeClr val="dk1"/>
                          </a:solidFill>
                          <a:latin typeface="Raleway Thin"/>
                          <a:ea typeface="Raleway Thin"/>
                          <a:cs typeface="Raleway Thin"/>
                          <a:sym typeface="Raleway Thin"/>
                        </a:rPr>
                        <a:t>/4</a:t>
                      </a:r>
                      <a:endParaRPr sz="2400">
                        <a:solidFill>
                          <a:schemeClr val="dk1"/>
                        </a:solidFill>
                        <a:latin typeface="Raleway Thin"/>
                        <a:ea typeface="Raleway Thin"/>
                        <a:cs typeface="Raleway Thin"/>
                        <a:sym typeface="Raleway Thin"/>
                      </a:endParaRPr>
                    </a:p>
                  </a:txBody>
                  <a:tcPr marT="91425" marB="91425" marR="91425" marL="91425">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400">
                          <a:solidFill>
                            <a:srgbClr val="FFFFFF"/>
                          </a:solidFill>
                          <a:latin typeface="Raleway"/>
                          <a:ea typeface="Raleway"/>
                          <a:cs typeface="Raleway"/>
                          <a:sym typeface="Raleway"/>
                        </a:rPr>
                        <a:t>/10</a:t>
                      </a:r>
                      <a:endParaRPr sz="2400">
                        <a:solidFill>
                          <a:srgbClr val="FFFFFF"/>
                        </a:solidFill>
                        <a:latin typeface="Raleway"/>
                        <a:ea typeface="Raleway"/>
                        <a:cs typeface="Raleway"/>
                        <a:sym typeface="Raleway"/>
                      </a:endParaRPr>
                    </a:p>
                  </a:txBody>
                  <a:tcPr marT="91425" marB="91425" marR="91425" marL="91425">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3"/>
                      </a:solidFill>
                      <a:prstDash val="solid"/>
                      <a:round/>
                      <a:headEnd len="sm" w="sm" type="none"/>
                      <a:tailEnd len="sm" w="sm" type="none"/>
                    </a:lnB>
                    <a:solidFill>
                      <a:schemeClr val="lt1"/>
                    </a:solidFill>
                  </a:tcPr>
                </a:tc>
              </a:tr>
              <a:tr h="381000">
                <a:tc>
                  <a:txBody>
                    <a:bodyPr/>
                    <a:lstStyle/>
                    <a:p>
                      <a:pPr indent="0" lvl="0" marL="0" rtl="0" algn="ctr">
                        <a:spcBef>
                          <a:spcPts val="0"/>
                        </a:spcBef>
                        <a:spcAft>
                          <a:spcPts val="0"/>
                        </a:spcAft>
                        <a:buNone/>
                      </a:pPr>
                      <a:r>
                        <a:rPr lang="en" sz="2400">
                          <a:solidFill>
                            <a:srgbClr val="FFFFFF"/>
                          </a:solidFill>
                          <a:latin typeface="Raleway"/>
                          <a:ea typeface="Raleway"/>
                          <a:cs typeface="Raleway"/>
                          <a:sym typeface="Raleway"/>
                        </a:rPr>
                        <a:t>=12.5</a:t>
                      </a:r>
                      <a:endParaRPr sz="2400">
                        <a:solidFill>
                          <a:srgbClr val="FFFFFF"/>
                        </a:solidFill>
                        <a:latin typeface="Raleway"/>
                        <a:ea typeface="Raleway"/>
                        <a:cs typeface="Raleway"/>
                        <a:sym typeface="Raleway"/>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2400">
                          <a:solidFill>
                            <a:schemeClr val="dk1"/>
                          </a:solidFill>
                          <a:latin typeface="Raleway Thin"/>
                          <a:ea typeface="Raleway Thin"/>
                          <a:cs typeface="Raleway Thin"/>
                          <a:sym typeface="Raleway Thin"/>
                        </a:rPr>
                        <a:t>?</a:t>
                      </a:r>
                      <a:endParaRPr sz="2400">
                        <a:solidFill>
                          <a:schemeClr val="dk1"/>
                        </a:solidFill>
                        <a:latin typeface="Raleway Thin"/>
                        <a:ea typeface="Raleway Thin"/>
                        <a:cs typeface="Raleway Thin"/>
                        <a:sym typeface="Raleway Thin"/>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400">
                          <a:solidFill>
                            <a:schemeClr val="dk1"/>
                          </a:solidFill>
                          <a:latin typeface="Raleway Thin"/>
                          <a:ea typeface="Raleway Thin"/>
                          <a:cs typeface="Raleway Thin"/>
                          <a:sym typeface="Raleway Thin"/>
                        </a:rPr>
                        <a:t>?</a:t>
                      </a:r>
                      <a:endParaRPr sz="2400">
                        <a:solidFill>
                          <a:schemeClr val="dk1"/>
                        </a:solidFill>
                        <a:latin typeface="Raleway Thin"/>
                        <a:ea typeface="Raleway Thin"/>
                        <a:cs typeface="Raleway Thin"/>
                        <a:sym typeface="Raleway Thin"/>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400">
                          <a:solidFill>
                            <a:schemeClr val="dk1"/>
                          </a:solidFill>
                          <a:latin typeface="Raleway Thin"/>
                          <a:ea typeface="Raleway Thin"/>
                          <a:cs typeface="Raleway Thin"/>
                          <a:sym typeface="Raleway Thin"/>
                        </a:rPr>
                        <a:t>?</a:t>
                      </a:r>
                      <a:endParaRPr sz="2400">
                        <a:solidFill>
                          <a:schemeClr val="dk1"/>
                        </a:solidFill>
                        <a:latin typeface="Raleway Thin"/>
                        <a:ea typeface="Raleway Thin"/>
                        <a:cs typeface="Raleway Thin"/>
                        <a:sym typeface="Raleway Thin"/>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400">
                          <a:solidFill>
                            <a:schemeClr val="dk1"/>
                          </a:solidFill>
                          <a:latin typeface="Raleway Thin"/>
                          <a:ea typeface="Raleway Thin"/>
                          <a:cs typeface="Raleway Thin"/>
                          <a:sym typeface="Raleway Thin"/>
                        </a:rPr>
                        <a:t>?</a:t>
                      </a:r>
                      <a:endParaRPr sz="2400">
                        <a:solidFill>
                          <a:schemeClr val="dk1"/>
                        </a:solidFill>
                        <a:latin typeface="Raleway Thin"/>
                        <a:ea typeface="Raleway Thin"/>
                        <a:cs typeface="Raleway Thin"/>
                        <a:sym typeface="Raleway Thin"/>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solidFill>
                      <a:schemeClr val="lt1"/>
                    </a:solidFill>
                  </a:tcPr>
                </a:tc>
              </a:tr>
            </a:tbl>
          </a:graphicData>
        </a:graphic>
      </p:graphicFrame>
      <p:sp>
        <p:nvSpPr>
          <p:cNvPr id="914" name="Google Shape;914;p56"/>
          <p:cNvSpPr txBox="1"/>
          <p:nvPr/>
        </p:nvSpPr>
        <p:spPr>
          <a:xfrm>
            <a:off x="532250" y="1023525"/>
            <a:ext cx="6594600" cy="400200"/>
          </a:xfrm>
          <a:prstGeom prst="rect">
            <a:avLst/>
          </a:prstGeom>
          <a:noFill/>
          <a:ln>
            <a:noFill/>
          </a:ln>
        </p:spPr>
        <p:txBody>
          <a:bodyPr anchorCtr="0" anchor="t" bIns="91425" lIns="91425" spcFirstLastPara="1" rIns="91425" wrap="square" tIns="91425">
            <a:spAutoFit/>
          </a:bodyPr>
          <a:lstStyle/>
          <a:p>
            <a:pPr indent="0" lvl="0" marL="0" marR="38100" rtl="0" algn="l">
              <a:lnSpc>
                <a:spcPct val="128571"/>
              </a:lnSpc>
              <a:spcBef>
                <a:spcPts val="0"/>
              </a:spcBef>
              <a:spcAft>
                <a:spcPts val="0"/>
              </a:spcAft>
              <a:buNone/>
            </a:pPr>
            <a:r>
              <a:rPr lang="en">
                <a:solidFill>
                  <a:schemeClr val="dk1"/>
                </a:solidFill>
                <a:latin typeface="Raleway"/>
                <a:ea typeface="Raleway"/>
                <a:cs typeface="Raleway"/>
                <a:sym typeface="Raleway"/>
              </a:rPr>
              <a:t>Follow each column to calculate the number!</a:t>
            </a:r>
            <a:endParaRPr>
              <a:solidFill>
                <a:schemeClr val="dk1"/>
              </a:solidFill>
              <a:latin typeface="Raleway"/>
              <a:ea typeface="Raleway"/>
              <a:cs typeface="Raleway"/>
              <a:sym typeface="Raleway"/>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57"/>
          <p:cNvSpPr txBox="1"/>
          <p:nvPr>
            <p:ph type="title"/>
          </p:nvPr>
        </p:nvSpPr>
        <p:spPr>
          <a:xfrm>
            <a:off x="540000" y="356775"/>
            <a:ext cx="6846000" cy="466800"/>
          </a:xfrm>
          <a:prstGeom prst="rect">
            <a:avLst/>
          </a:prstGeom>
        </p:spPr>
        <p:txBody>
          <a:bodyPr anchorCtr="0" anchor="t" bIns="91425" lIns="91425" spcFirstLastPara="1" rIns="91425" wrap="square" tIns="91425">
            <a:noAutofit/>
          </a:bodyPr>
          <a:lstStyle/>
          <a:p>
            <a:pPr indent="0" lvl="0" marL="0" rtl="0" algn="l">
              <a:lnSpc>
                <a:spcPct val="128571"/>
              </a:lnSpc>
              <a:spcBef>
                <a:spcPts val="0"/>
              </a:spcBef>
              <a:spcAft>
                <a:spcPts val="0"/>
              </a:spcAft>
              <a:buNone/>
            </a:pPr>
            <a:r>
              <a:rPr lang="en"/>
              <a:t>WHO WILL LEAVE IN LESS MOVEMENTS</a:t>
            </a:r>
            <a:endParaRPr/>
          </a:p>
        </p:txBody>
      </p:sp>
      <p:grpSp>
        <p:nvGrpSpPr>
          <p:cNvPr id="920" name="Google Shape;920;p57"/>
          <p:cNvGrpSpPr/>
          <p:nvPr/>
        </p:nvGrpSpPr>
        <p:grpSpPr>
          <a:xfrm flipH="1" rot="10800000">
            <a:off x="1364569" y="1762254"/>
            <a:ext cx="2014414" cy="1929392"/>
            <a:chOff x="1081175" y="238125"/>
            <a:chExt cx="5466525" cy="5235800"/>
          </a:xfrm>
        </p:grpSpPr>
        <p:sp>
          <p:nvSpPr>
            <p:cNvPr id="921" name="Google Shape;921;p57"/>
            <p:cNvSpPr/>
            <p:nvPr/>
          </p:nvSpPr>
          <p:spPr>
            <a:xfrm>
              <a:off x="1085625" y="238125"/>
              <a:ext cx="5450250" cy="4467375"/>
            </a:xfrm>
            <a:custGeom>
              <a:rect b="b" l="l" r="r" t="t"/>
              <a:pathLst>
                <a:path extrusionOk="0" h="178695" w="218010">
                  <a:moveTo>
                    <a:pt x="59" y="0"/>
                  </a:moveTo>
                  <a:cubicBezTo>
                    <a:pt x="0" y="0"/>
                    <a:pt x="0" y="0"/>
                    <a:pt x="0" y="59"/>
                  </a:cubicBezTo>
                  <a:lnTo>
                    <a:pt x="0" y="2899"/>
                  </a:lnTo>
                  <a:cubicBezTo>
                    <a:pt x="0" y="2958"/>
                    <a:pt x="0" y="2958"/>
                    <a:pt x="59" y="2958"/>
                  </a:cubicBezTo>
                  <a:lnTo>
                    <a:pt x="214992" y="2958"/>
                  </a:lnTo>
                  <a:cubicBezTo>
                    <a:pt x="214992" y="2958"/>
                    <a:pt x="215051" y="2958"/>
                    <a:pt x="215051" y="3017"/>
                  </a:cubicBezTo>
                  <a:lnTo>
                    <a:pt x="215051" y="177070"/>
                  </a:lnTo>
                  <a:cubicBezTo>
                    <a:pt x="214992" y="177662"/>
                    <a:pt x="215288" y="178194"/>
                    <a:pt x="215761" y="178490"/>
                  </a:cubicBezTo>
                  <a:cubicBezTo>
                    <a:pt x="216001" y="178631"/>
                    <a:pt x="216254" y="178695"/>
                    <a:pt x="216501" y="178695"/>
                  </a:cubicBezTo>
                  <a:cubicBezTo>
                    <a:pt x="217289" y="178695"/>
                    <a:pt x="218009" y="178045"/>
                    <a:pt x="218009" y="177189"/>
                  </a:cubicBezTo>
                  <a:lnTo>
                    <a:pt x="218009" y="1538"/>
                  </a:lnTo>
                  <a:cubicBezTo>
                    <a:pt x="218009" y="710"/>
                    <a:pt x="217299" y="0"/>
                    <a:pt x="2164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7"/>
            <p:cNvSpPr/>
            <p:nvPr/>
          </p:nvSpPr>
          <p:spPr>
            <a:xfrm>
              <a:off x="1093000" y="637825"/>
              <a:ext cx="5442875" cy="4836100"/>
            </a:xfrm>
            <a:custGeom>
              <a:rect b="b" l="l" r="r" t="t"/>
              <a:pathLst>
                <a:path extrusionOk="0" h="193444" w="217715">
                  <a:moveTo>
                    <a:pt x="1480" y="0"/>
                  </a:moveTo>
                  <a:cubicBezTo>
                    <a:pt x="740" y="0"/>
                    <a:pt x="1" y="488"/>
                    <a:pt x="1" y="1465"/>
                  </a:cubicBezTo>
                  <a:lnTo>
                    <a:pt x="1" y="191965"/>
                  </a:lnTo>
                  <a:cubicBezTo>
                    <a:pt x="1" y="192793"/>
                    <a:pt x="652" y="193444"/>
                    <a:pt x="1480" y="193444"/>
                  </a:cubicBezTo>
                  <a:lnTo>
                    <a:pt x="216235" y="193444"/>
                  </a:lnTo>
                  <a:cubicBezTo>
                    <a:pt x="217063" y="193444"/>
                    <a:pt x="217714" y="192793"/>
                    <a:pt x="217714" y="191965"/>
                  </a:cubicBezTo>
                  <a:lnTo>
                    <a:pt x="217714" y="177174"/>
                  </a:lnTo>
                  <a:cubicBezTo>
                    <a:pt x="217714" y="176198"/>
                    <a:pt x="216975" y="175710"/>
                    <a:pt x="216235" y="175710"/>
                  </a:cubicBezTo>
                  <a:cubicBezTo>
                    <a:pt x="215496" y="175710"/>
                    <a:pt x="214756" y="176198"/>
                    <a:pt x="214756" y="177174"/>
                  </a:cubicBezTo>
                  <a:lnTo>
                    <a:pt x="214756" y="190486"/>
                  </a:lnTo>
                  <a:lnTo>
                    <a:pt x="2959" y="190486"/>
                  </a:lnTo>
                  <a:lnTo>
                    <a:pt x="2959" y="1465"/>
                  </a:lnTo>
                  <a:cubicBezTo>
                    <a:pt x="2959" y="488"/>
                    <a:pt x="2219" y="0"/>
                    <a:pt x="14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7"/>
            <p:cNvSpPr/>
            <p:nvPr/>
          </p:nvSpPr>
          <p:spPr>
            <a:xfrm>
              <a:off x="1081175" y="637450"/>
              <a:ext cx="973225" cy="73975"/>
            </a:xfrm>
            <a:custGeom>
              <a:rect b="b" l="l" r="r" t="t"/>
              <a:pathLst>
                <a:path extrusionOk="0" h="2959" w="38929">
                  <a:moveTo>
                    <a:pt x="1953" y="1"/>
                  </a:moveTo>
                  <a:cubicBezTo>
                    <a:pt x="1" y="1"/>
                    <a:pt x="1" y="2959"/>
                    <a:pt x="1953" y="2959"/>
                  </a:cubicBezTo>
                  <a:lnTo>
                    <a:pt x="37450" y="2959"/>
                  </a:lnTo>
                  <a:cubicBezTo>
                    <a:pt x="38278" y="2959"/>
                    <a:pt x="38929" y="2308"/>
                    <a:pt x="38929" y="1480"/>
                  </a:cubicBezTo>
                  <a:cubicBezTo>
                    <a:pt x="38929" y="651"/>
                    <a:pt x="38278" y="1"/>
                    <a:pt x="374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7"/>
            <p:cNvSpPr/>
            <p:nvPr/>
          </p:nvSpPr>
          <p:spPr>
            <a:xfrm>
              <a:off x="3166600" y="637450"/>
              <a:ext cx="497000" cy="73975"/>
            </a:xfrm>
            <a:custGeom>
              <a:rect b="b" l="l" r="r" t="t"/>
              <a:pathLst>
                <a:path extrusionOk="0" h="2959" w="19880">
                  <a:moveTo>
                    <a:pt x="1953" y="1"/>
                  </a:moveTo>
                  <a:cubicBezTo>
                    <a:pt x="1" y="1"/>
                    <a:pt x="1" y="2959"/>
                    <a:pt x="1953" y="2959"/>
                  </a:cubicBezTo>
                  <a:lnTo>
                    <a:pt x="17927" y="2959"/>
                  </a:lnTo>
                  <a:cubicBezTo>
                    <a:pt x="19879" y="2959"/>
                    <a:pt x="19879" y="1"/>
                    <a:pt x="179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7"/>
            <p:cNvSpPr/>
            <p:nvPr/>
          </p:nvSpPr>
          <p:spPr>
            <a:xfrm>
              <a:off x="5961975" y="637450"/>
              <a:ext cx="585725" cy="73975"/>
            </a:xfrm>
            <a:custGeom>
              <a:rect b="b" l="l" r="r" t="t"/>
              <a:pathLst>
                <a:path extrusionOk="0" h="2959" w="23429">
                  <a:moveTo>
                    <a:pt x="1953" y="1"/>
                  </a:moveTo>
                  <a:cubicBezTo>
                    <a:pt x="1" y="1"/>
                    <a:pt x="1" y="2959"/>
                    <a:pt x="1953" y="2959"/>
                  </a:cubicBezTo>
                  <a:lnTo>
                    <a:pt x="21476" y="2959"/>
                  </a:lnTo>
                  <a:cubicBezTo>
                    <a:pt x="23428" y="2959"/>
                    <a:pt x="23428" y="1"/>
                    <a:pt x="214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7"/>
            <p:cNvSpPr/>
            <p:nvPr/>
          </p:nvSpPr>
          <p:spPr>
            <a:xfrm>
              <a:off x="4364625" y="637450"/>
              <a:ext cx="1295650" cy="73975"/>
            </a:xfrm>
            <a:custGeom>
              <a:rect b="b" l="l" r="r" t="t"/>
              <a:pathLst>
                <a:path extrusionOk="0" h="2959" w="51826">
                  <a:moveTo>
                    <a:pt x="1953" y="1"/>
                  </a:moveTo>
                  <a:cubicBezTo>
                    <a:pt x="0" y="1"/>
                    <a:pt x="0" y="2959"/>
                    <a:pt x="1953" y="2959"/>
                  </a:cubicBezTo>
                  <a:lnTo>
                    <a:pt x="49873" y="2959"/>
                  </a:lnTo>
                  <a:cubicBezTo>
                    <a:pt x="51826" y="2959"/>
                    <a:pt x="51826" y="1"/>
                    <a:pt x="498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7"/>
            <p:cNvSpPr/>
            <p:nvPr/>
          </p:nvSpPr>
          <p:spPr>
            <a:xfrm>
              <a:off x="2367925" y="637450"/>
              <a:ext cx="496975" cy="73975"/>
            </a:xfrm>
            <a:custGeom>
              <a:rect b="b" l="l" r="r" t="t"/>
              <a:pathLst>
                <a:path extrusionOk="0" h="2959" w="19879">
                  <a:moveTo>
                    <a:pt x="1953" y="1"/>
                  </a:moveTo>
                  <a:cubicBezTo>
                    <a:pt x="1" y="1"/>
                    <a:pt x="1" y="2959"/>
                    <a:pt x="1953" y="2959"/>
                  </a:cubicBezTo>
                  <a:lnTo>
                    <a:pt x="17927" y="2959"/>
                  </a:lnTo>
                  <a:cubicBezTo>
                    <a:pt x="19879" y="2959"/>
                    <a:pt x="19879" y="1"/>
                    <a:pt x="179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7"/>
            <p:cNvSpPr/>
            <p:nvPr/>
          </p:nvSpPr>
          <p:spPr>
            <a:xfrm>
              <a:off x="4364625" y="1036800"/>
              <a:ext cx="496975" cy="73975"/>
            </a:xfrm>
            <a:custGeom>
              <a:rect b="b" l="l" r="r" t="t"/>
              <a:pathLst>
                <a:path extrusionOk="0" h="2959" w="19879">
                  <a:moveTo>
                    <a:pt x="1953" y="0"/>
                  </a:moveTo>
                  <a:cubicBezTo>
                    <a:pt x="0" y="0"/>
                    <a:pt x="0" y="2958"/>
                    <a:pt x="1953" y="2958"/>
                  </a:cubicBezTo>
                  <a:lnTo>
                    <a:pt x="17926" y="2958"/>
                  </a:lnTo>
                  <a:cubicBezTo>
                    <a:pt x="19879" y="2958"/>
                    <a:pt x="19879" y="0"/>
                    <a:pt x="179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7"/>
            <p:cNvSpPr/>
            <p:nvPr/>
          </p:nvSpPr>
          <p:spPr>
            <a:xfrm>
              <a:off x="5961975" y="1036800"/>
              <a:ext cx="585725" cy="73975"/>
            </a:xfrm>
            <a:custGeom>
              <a:rect b="b" l="l" r="r" t="t"/>
              <a:pathLst>
                <a:path extrusionOk="0" h="2959" w="23429">
                  <a:moveTo>
                    <a:pt x="1953" y="0"/>
                  </a:moveTo>
                  <a:cubicBezTo>
                    <a:pt x="1" y="0"/>
                    <a:pt x="1" y="2958"/>
                    <a:pt x="1953" y="2958"/>
                  </a:cubicBezTo>
                  <a:lnTo>
                    <a:pt x="21476" y="2958"/>
                  </a:lnTo>
                  <a:cubicBezTo>
                    <a:pt x="23428" y="2958"/>
                    <a:pt x="23428" y="0"/>
                    <a:pt x="214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7"/>
            <p:cNvSpPr/>
            <p:nvPr/>
          </p:nvSpPr>
          <p:spPr>
            <a:xfrm>
              <a:off x="3565950" y="1036800"/>
              <a:ext cx="496975" cy="73975"/>
            </a:xfrm>
            <a:custGeom>
              <a:rect b="b" l="l" r="r" t="t"/>
              <a:pathLst>
                <a:path extrusionOk="0" h="2959" w="19879">
                  <a:moveTo>
                    <a:pt x="1953" y="0"/>
                  </a:moveTo>
                  <a:cubicBezTo>
                    <a:pt x="0" y="0"/>
                    <a:pt x="0" y="2958"/>
                    <a:pt x="1953" y="2958"/>
                  </a:cubicBezTo>
                  <a:lnTo>
                    <a:pt x="17926" y="2958"/>
                  </a:lnTo>
                  <a:cubicBezTo>
                    <a:pt x="19879" y="2958"/>
                    <a:pt x="19879" y="0"/>
                    <a:pt x="179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7"/>
            <p:cNvSpPr/>
            <p:nvPr/>
          </p:nvSpPr>
          <p:spPr>
            <a:xfrm>
              <a:off x="2367925" y="1036800"/>
              <a:ext cx="896325" cy="73975"/>
            </a:xfrm>
            <a:custGeom>
              <a:rect b="b" l="l" r="r" t="t"/>
              <a:pathLst>
                <a:path extrusionOk="0" h="2959" w="35853">
                  <a:moveTo>
                    <a:pt x="1953" y="0"/>
                  </a:moveTo>
                  <a:cubicBezTo>
                    <a:pt x="1" y="0"/>
                    <a:pt x="1" y="2958"/>
                    <a:pt x="1953" y="2958"/>
                  </a:cubicBezTo>
                  <a:lnTo>
                    <a:pt x="33900" y="2958"/>
                  </a:lnTo>
                  <a:cubicBezTo>
                    <a:pt x="35853" y="2958"/>
                    <a:pt x="35853" y="0"/>
                    <a:pt x="339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7"/>
            <p:cNvSpPr/>
            <p:nvPr/>
          </p:nvSpPr>
          <p:spPr>
            <a:xfrm>
              <a:off x="3166600" y="1436125"/>
              <a:ext cx="896325" cy="73975"/>
            </a:xfrm>
            <a:custGeom>
              <a:rect b="b" l="l" r="r" t="t"/>
              <a:pathLst>
                <a:path extrusionOk="0" h="2959" w="35853">
                  <a:moveTo>
                    <a:pt x="1953" y="1"/>
                  </a:moveTo>
                  <a:cubicBezTo>
                    <a:pt x="1" y="1"/>
                    <a:pt x="1" y="2959"/>
                    <a:pt x="1953" y="2959"/>
                  </a:cubicBezTo>
                  <a:lnTo>
                    <a:pt x="33900" y="2959"/>
                  </a:lnTo>
                  <a:cubicBezTo>
                    <a:pt x="35853" y="2959"/>
                    <a:pt x="35853" y="1"/>
                    <a:pt x="339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7"/>
            <p:cNvSpPr/>
            <p:nvPr/>
          </p:nvSpPr>
          <p:spPr>
            <a:xfrm>
              <a:off x="1081175" y="1436125"/>
              <a:ext cx="1783725" cy="73975"/>
            </a:xfrm>
            <a:custGeom>
              <a:rect b="b" l="l" r="r" t="t"/>
              <a:pathLst>
                <a:path extrusionOk="0" h="2959" w="71349">
                  <a:moveTo>
                    <a:pt x="1953" y="1"/>
                  </a:moveTo>
                  <a:cubicBezTo>
                    <a:pt x="1" y="1"/>
                    <a:pt x="1" y="2959"/>
                    <a:pt x="1953" y="2959"/>
                  </a:cubicBezTo>
                  <a:lnTo>
                    <a:pt x="69397" y="2959"/>
                  </a:lnTo>
                  <a:cubicBezTo>
                    <a:pt x="71349" y="2959"/>
                    <a:pt x="71349" y="1"/>
                    <a:pt x="693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7"/>
            <p:cNvSpPr/>
            <p:nvPr/>
          </p:nvSpPr>
          <p:spPr>
            <a:xfrm>
              <a:off x="2767275" y="1835475"/>
              <a:ext cx="496975" cy="73975"/>
            </a:xfrm>
            <a:custGeom>
              <a:rect b="b" l="l" r="r" t="t"/>
              <a:pathLst>
                <a:path extrusionOk="0" h="2959" w="19879">
                  <a:moveTo>
                    <a:pt x="1953" y="0"/>
                  </a:moveTo>
                  <a:cubicBezTo>
                    <a:pt x="0" y="0"/>
                    <a:pt x="0" y="2958"/>
                    <a:pt x="1953" y="2958"/>
                  </a:cubicBezTo>
                  <a:lnTo>
                    <a:pt x="17926" y="2958"/>
                  </a:lnTo>
                  <a:cubicBezTo>
                    <a:pt x="19879" y="2958"/>
                    <a:pt x="19879" y="0"/>
                    <a:pt x="179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7"/>
            <p:cNvSpPr/>
            <p:nvPr/>
          </p:nvSpPr>
          <p:spPr>
            <a:xfrm>
              <a:off x="1081175" y="1835475"/>
              <a:ext cx="1384400" cy="73975"/>
            </a:xfrm>
            <a:custGeom>
              <a:rect b="b" l="l" r="r" t="t"/>
              <a:pathLst>
                <a:path extrusionOk="0" h="2959" w="55376">
                  <a:moveTo>
                    <a:pt x="1953" y="0"/>
                  </a:moveTo>
                  <a:cubicBezTo>
                    <a:pt x="1" y="0"/>
                    <a:pt x="1" y="2958"/>
                    <a:pt x="1953" y="2958"/>
                  </a:cubicBezTo>
                  <a:lnTo>
                    <a:pt x="53423" y="2958"/>
                  </a:lnTo>
                  <a:cubicBezTo>
                    <a:pt x="55375" y="2958"/>
                    <a:pt x="55375" y="0"/>
                    <a:pt x="534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7"/>
            <p:cNvSpPr/>
            <p:nvPr/>
          </p:nvSpPr>
          <p:spPr>
            <a:xfrm>
              <a:off x="5163300" y="1835475"/>
              <a:ext cx="496975" cy="73975"/>
            </a:xfrm>
            <a:custGeom>
              <a:rect b="b" l="l" r="r" t="t"/>
              <a:pathLst>
                <a:path extrusionOk="0" h="2959" w="19879">
                  <a:moveTo>
                    <a:pt x="1953" y="0"/>
                  </a:moveTo>
                  <a:cubicBezTo>
                    <a:pt x="1" y="0"/>
                    <a:pt x="1" y="2958"/>
                    <a:pt x="1953" y="2958"/>
                  </a:cubicBezTo>
                  <a:lnTo>
                    <a:pt x="17926" y="2958"/>
                  </a:lnTo>
                  <a:cubicBezTo>
                    <a:pt x="19879" y="2958"/>
                    <a:pt x="19879" y="0"/>
                    <a:pt x="179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7"/>
            <p:cNvSpPr/>
            <p:nvPr/>
          </p:nvSpPr>
          <p:spPr>
            <a:xfrm>
              <a:off x="5961975" y="1835475"/>
              <a:ext cx="585725" cy="73975"/>
            </a:xfrm>
            <a:custGeom>
              <a:rect b="b" l="l" r="r" t="t"/>
              <a:pathLst>
                <a:path extrusionOk="0" h="2959" w="23429">
                  <a:moveTo>
                    <a:pt x="1953" y="0"/>
                  </a:moveTo>
                  <a:cubicBezTo>
                    <a:pt x="1" y="0"/>
                    <a:pt x="1" y="2958"/>
                    <a:pt x="1953" y="2958"/>
                  </a:cubicBezTo>
                  <a:lnTo>
                    <a:pt x="21476" y="2958"/>
                  </a:lnTo>
                  <a:cubicBezTo>
                    <a:pt x="23428" y="2958"/>
                    <a:pt x="23428" y="0"/>
                    <a:pt x="214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7"/>
            <p:cNvSpPr/>
            <p:nvPr/>
          </p:nvSpPr>
          <p:spPr>
            <a:xfrm>
              <a:off x="3965275" y="1835475"/>
              <a:ext cx="896325" cy="73975"/>
            </a:xfrm>
            <a:custGeom>
              <a:rect b="b" l="l" r="r" t="t"/>
              <a:pathLst>
                <a:path extrusionOk="0" h="2959" w="35853">
                  <a:moveTo>
                    <a:pt x="1953" y="0"/>
                  </a:moveTo>
                  <a:cubicBezTo>
                    <a:pt x="1" y="0"/>
                    <a:pt x="1" y="2958"/>
                    <a:pt x="1953" y="2958"/>
                  </a:cubicBezTo>
                  <a:lnTo>
                    <a:pt x="33900" y="2958"/>
                  </a:lnTo>
                  <a:cubicBezTo>
                    <a:pt x="35853" y="2958"/>
                    <a:pt x="35853" y="0"/>
                    <a:pt x="339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7"/>
            <p:cNvSpPr/>
            <p:nvPr/>
          </p:nvSpPr>
          <p:spPr>
            <a:xfrm>
              <a:off x="3166600" y="2234825"/>
              <a:ext cx="497000" cy="73975"/>
            </a:xfrm>
            <a:custGeom>
              <a:rect b="b" l="l" r="r" t="t"/>
              <a:pathLst>
                <a:path extrusionOk="0" h="2959" w="19880">
                  <a:moveTo>
                    <a:pt x="1953" y="0"/>
                  </a:moveTo>
                  <a:cubicBezTo>
                    <a:pt x="1" y="0"/>
                    <a:pt x="1" y="2958"/>
                    <a:pt x="1953" y="2958"/>
                  </a:cubicBezTo>
                  <a:lnTo>
                    <a:pt x="17927" y="2958"/>
                  </a:lnTo>
                  <a:cubicBezTo>
                    <a:pt x="19879" y="2958"/>
                    <a:pt x="19879" y="0"/>
                    <a:pt x="179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7"/>
            <p:cNvSpPr/>
            <p:nvPr/>
          </p:nvSpPr>
          <p:spPr>
            <a:xfrm>
              <a:off x="1081175" y="2234825"/>
              <a:ext cx="985050" cy="73975"/>
            </a:xfrm>
            <a:custGeom>
              <a:rect b="b" l="l" r="r" t="t"/>
              <a:pathLst>
                <a:path extrusionOk="0" h="2959" w="39402">
                  <a:moveTo>
                    <a:pt x="1953" y="0"/>
                  </a:moveTo>
                  <a:cubicBezTo>
                    <a:pt x="1" y="0"/>
                    <a:pt x="1" y="2958"/>
                    <a:pt x="1953" y="2958"/>
                  </a:cubicBezTo>
                  <a:lnTo>
                    <a:pt x="37450" y="2958"/>
                  </a:lnTo>
                  <a:cubicBezTo>
                    <a:pt x="39402" y="2958"/>
                    <a:pt x="39402" y="0"/>
                    <a:pt x="374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7"/>
            <p:cNvSpPr/>
            <p:nvPr/>
          </p:nvSpPr>
          <p:spPr>
            <a:xfrm>
              <a:off x="5163300" y="2234825"/>
              <a:ext cx="496975" cy="73975"/>
            </a:xfrm>
            <a:custGeom>
              <a:rect b="b" l="l" r="r" t="t"/>
              <a:pathLst>
                <a:path extrusionOk="0" h="2959" w="19879">
                  <a:moveTo>
                    <a:pt x="1953" y="0"/>
                  </a:moveTo>
                  <a:cubicBezTo>
                    <a:pt x="1" y="0"/>
                    <a:pt x="1" y="2958"/>
                    <a:pt x="1953" y="2958"/>
                  </a:cubicBezTo>
                  <a:lnTo>
                    <a:pt x="17926" y="2958"/>
                  </a:lnTo>
                  <a:cubicBezTo>
                    <a:pt x="19879" y="2958"/>
                    <a:pt x="19879" y="0"/>
                    <a:pt x="179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7"/>
            <p:cNvSpPr/>
            <p:nvPr/>
          </p:nvSpPr>
          <p:spPr>
            <a:xfrm>
              <a:off x="3166600" y="2634150"/>
              <a:ext cx="896325" cy="73975"/>
            </a:xfrm>
            <a:custGeom>
              <a:rect b="b" l="l" r="r" t="t"/>
              <a:pathLst>
                <a:path extrusionOk="0" h="2959" w="35853">
                  <a:moveTo>
                    <a:pt x="1953" y="1"/>
                  </a:moveTo>
                  <a:cubicBezTo>
                    <a:pt x="1" y="1"/>
                    <a:pt x="1" y="2959"/>
                    <a:pt x="1953" y="2959"/>
                  </a:cubicBezTo>
                  <a:lnTo>
                    <a:pt x="33900" y="2959"/>
                  </a:lnTo>
                  <a:cubicBezTo>
                    <a:pt x="35853" y="2959"/>
                    <a:pt x="35853" y="1"/>
                    <a:pt x="339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7"/>
            <p:cNvSpPr/>
            <p:nvPr/>
          </p:nvSpPr>
          <p:spPr>
            <a:xfrm>
              <a:off x="5562650" y="2634150"/>
              <a:ext cx="973225" cy="473325"/>
            </a:xfrm>
            <a:custGeom>
              <a:rect b="b" l="l" r="r" t="t"/>
              <a:pathLst>
                <a:path extrusionOk="0" h="18933" w="38929">
                  <a:moveTo>
                    <a:pt x="1952" y="1"/>
                  </a:moveTo>
                  <a:cubicBezTo>
                    <a:pt x="0" y="1"/>
                    <a:pt x="0" y="2959"/>
                    <a:pt x="1952" y="2959"/>
                  </a:cubicBezTo>
                  <a:lnTo>
                    <a:pt x="35970" y="2959"/>
                  </a:lnTo>
                  <a:lnTo>
                    <a:pt x="35970" y="15974"/>
                  </a:lnTo>
                  <a:lnTo>
                    <a:pt x="17926" y="15974"/>
                  </a:lnTo>
                  <a:cubicBezTo>
                    <a:pt x="15974" y="15974"/>
                    <a:pt x="15974" y="18932"/>
                    <a:pt x="17926" y="18932"/>
                  </a:cubicBezTo>
                  <a:lnTo>
                    <a:pt x="37449" y="18932"/>
                  </a:lnTo>
                  <a:cubicBezTo>
                    <a:pt x="38277" y="18932"/>
                    <a:pt x="38928" y="18282"/>
                    <a:pt x="38928" y="17453"/>
                  </a:cubicBezTo>
                  <a:lnTo>
                    <a:pt x="38928" y="1480"/>
                  </a:lnTo>
                  <a:cubicBezTo>
                    <a:pt x="38928" y="651"/>
                    <a:pt x="38277" y="1"/>
                    <a:pt x="374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7"/>
            <p:cNvSpPr/>
            <p:nvPr/>
          </p:nvSpPr>
          <p:spPr>
            <a:xfrm>
              <a:off x="4364625" y="2634150"/>
              <a:ext cx="896325" cy="73975"/>
            </a:xfrm>
            <a:custGeom>
              <a:rect b="b" l="l" r="r" t="t"/>
              <a:pathLst>
                <a:path extrusionOk="0" h="2959" w="35853">
                  <a:moveTo>
                    <a:pt x="1953" y="1"/>
                  </a:moveTo>
                  <a:cubicBezTo>
                    <a:pt x="0" y="1"/>
                    <a:pt x="0" y="2959"/>
                    <a:pt x="1953" y="2959"/>
                  </a:cubicBezTo>
                  <a:lnTo>
                    <a:pt x="33900" y="2959"/>
                  </a:lnTo>
                  <a:cubicBezTo>
                    <a:pt x="35852" y="2959"/>
                    <a:pt x="35852" y="1"/>
                    <a:pt x="339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7"/>
            <p:cNvSpPr/>
            <p:nvPr/>
          </p:nvSpPr>
          <p:spPr>
            <a:xfrm>
              <a:off x="1968600" y="2634150"/>
              <a:ext cx="896300" cy="73975"/>
            </a:xfrm>
            <a:custGeom>
              <a:rect b="b" l="l" r="r" t="t"/>
              <a:pathLst>
                <a:path extrusionOk="0" h="2959" w="35852">
                  <a:moveTo>
                    <a:pt x="1953" y="1"/>
                  </a:moveTo>
                  <a:cubicBezTo>
                    <a:pt x="0" y="1"/>
                    <a:pt x="0" y="2959"/>
                    <a:pt x="1953" y="2959"/>
                  </a:cubicBezTo>
                  <a:lnTo>
                    <a:pt x="33900" y="2959"/>
                  </a:lnTo>
                  <a:cubicBezTo>
                    <a:pt x="35852" y="2959"/>
                    <a:pt x="35852" y="1"/>
                    <a:pt x="339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7"/>
            <p:cNvSpPr/>
            <p:nvPr/>
          </p:nvSpPr>
          <p:spPr>
            <a:xfrm>
              <a:off x="1081175" y="3033500"/>
              <a:ext cx="1384400" cy="73975"/>
            </a:xfrm>
            <a:custGeom>
              <a:rect b="b" l="l" r="r" t="t"/>
              <a:pathLst>
                <a:path extrusionOk="0" h="2959" w="55376">
                  <a:moveTo>
                    <a:pt x="1953" y="0"/>
                  </a:moveTo>
                  <a:cubicBezTo>
                    <a:pt x="1" y="0"/>
                    <a:pt x="1" y="2958"/>
                    <a:pt x="1953" y="2958"/>
                  </a:cubicBezTo>
                  <a:lnTo>
                    <a:pt x="53423" y="2958"/>
                  </a:lnTo>
                  <a:cubicBezTo>
                    <a:pt x="55375" y="2958"/>
                    <a:pt x="55375" y="0"/>
                    <a:pt x="534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7"/>
            <p:cNvSpPr/>
            <p:nvPr/>
          </p:nvSpPr>
          <p:spPr>
            <a:xfrm>
              <a:off x="3166600" y="3432825"/>
              <a:ext cx="497000" cy="73975"/>
            </a:xfrm>
            <a:custGeom>
              <a:rect b="b" l="l" r="r" t="t"/>
              <a:pathLst>
                <a:path extrusionOk="0" h="2959" w="19880">
                  <a:moveTo>
                    <a:pt x="1953" y="1"/>
                  </a:moveTo>
                  <a:cubicBezTo>
                    <a:pt x="1" y="1"/>
                    <a:pt x="1" y="2959"/>
                    <a:pt x="1953" y="2959"/>
                  </a:cubicBezTo>
                  <a:lnTo>
                    <a:pt x="17927" y="2959"/>
                  </a:lnTo>
                  <a:cubicBezTo>
                    <a:pt x="19879" y="2959"/>
                    <a:pt x="19879" y="1"/>
                    <a:pt x="179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7"/>
            <p:cNvSpPr/>
            <p:nvPr/>
          </p:nvSpPr>
          <p:spPr>
            <a:xfrm>
              <a:off x="3965275" y="3432825"/>
              <a:ext cx="896325" cy="73975"/>
            </a:xfrm>
            <a:custGeom>
              <a:rect b="b" l="l" r="r" t="t"/>
              <a:pathLst>
                <a:path extrusionOk="0" h="2959" w="35853">
                  <a:moveTo>
                    <a:pt x="1953" y="1"/>
                  </a:moveTo>
                  <a:cubicBezTo>
                    <a:pt x="1" y="1"/>
                    <a:pt x="1" y="2959"/>
                    <a:pt x="1953" y="2959"/>
                  </a:cubicBezTo>
                  <a:lnTo>
                    <a:pt x="33900" y="2959"/>
                  </a:lnTo>
                  <a:cubicBezTo>
                    <a:pt x="35853" y="2959"/>
                    <a:pt x="35853" y="1"/>
                    <a:pt x="339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7"/>
            <p:cNvSpPr/>
            <p:nvPr/>
          </p:nvSpPr>
          <p:spPr>
            <a:xfrm>
              <a:off x="2367925" y="3432825"/>
              <a:ext cx="496975" cy="73975"/>
            </a:xfrm>
            <a:custGeom>
              <a:rect b="b" l="l" r="r" t="t"/>
              <a:pathLst>
                <a:path extrusionOk="0" h="2959" w="19879">
                  <a:moveTo>
                    <a:pt x="1953" y="1"/>
                  </a:moveTo>
                  <a:cubicBezTo>
                    <a:pt x="1" y="1"/>
                    <a:pt x="1" y="2959"/>
                    <a:pt x="1953" y="2959"/>
                  </a:cubicBezTo>
                  <a:lnTo>
                    <a:pt x="17927" y="2959"/>
                  </a:lnTo>
                  <a:cubicBezTo>
                    <a:pt x="19879" y="2959"/>
                    <a:pt x="19879" y="1"/>
                    <a:pt x="179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7"/>
            <p:cNvSpPr/>
            <p:nvPr/>
          </p:nvSpPr>
          <p:spPr>
            <a:xfrm>
              <a:off x="4364625" y="3832175"/>
              <a:ext cx="1295650" cy="73975"/>
            </a:xfrm>
            <a:custGeom>
              <a:rect b="b" l="l" r="r" t="t"/>
              <a:pathLst>
                <a:path extrusionOk="0" h="2959" w="51826">
                  <a:moveTo>
                    <a:pt x="1953" y="0"/>
                  </a:moveTo>
                  <a:cubicBezTo>
                    <a:pt x="0" y="0"/>
                    <a:pt x="0" y="2959"/>
                    <a:pt x="1953" y="2959"/>
                  </a:cubicBezTo>
                  <a:lnTo>
                    <a:pt x="49873" y="2959"/>
                  </a:lnTo>
                  <a:cubicBezTo>
                    <a:pt x="51826" y="2959"/>
                    <a:pt x="51826" y="0"/>
                    <a:pt x="498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7"/>
            <p:cNvSpPr/>
            <p:nvPr/>
          </p:nvSpPr>
          <p:spPr>
            <a:xfrm>
              <a:off x="5961975" y="3832175"/>
              <a:ext cx="585725" cy="73975"/>
            </a:xfrm>
            <a:custGeom>
              <a:rect b="b" l="l" r="r" t="t"/>
              <a:pathLst>
                <a:path extrusionOk="0" h="2959" w="23429">
                  <a:moveTo>
                    <a:pt x="1953" y="0"/>
                  </a:moveTo>
                  <a:cubicBezTo>
                    <a:pt x="1" y="0"/>
                    <a:pt x="1" y="2959"/>
                    <a:pt x="1953" y="2959"/>
                  </a:cubicBezTo>
                  <a:lnTo>
                    <a:pt x="21476" y="2959"/>
                  </a:lnTo>
                  <a:cubicBezTo>
                    <a:pt x="23428" y="2959"/>
                    <a:pt x="23428" y="0"/>
                    <a:pt x="214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7"/>
            <p:cNvSpPr/>
            <p:nvPr/>
          </p:nvSpPr>
          <p:spPr>
            <a:xfrm>
              <a:off x="1968600" y="3832175"/>
              <a:ext cx="496975" cy="73975"/>
            </a:xfrm>
            <a:custGeom>
              <a:rect b="b" l="l" r="r" t="t"/>
              <a:pathLst>
                <a:path extrusionOk="0" h="2959" w="19879">
                  <a:moveTo>
                    <a:pt x="1953" y="0"/>
                  </a:moveTo>
                  <a:cubicBezTo>
                    <a:pt x="0" y="0"/>
                    <a:pt x="0" y="2959"/>
                    <a:pt x="1953" y="2959"/>
                  </a:cubicBezTo>
                  <a:lnTo>
                    <a:pt x="17926" y="2959"/>
                  </a:lnTo>
                  <a:cubicBezTo>
                    <a:pt x="19878" y="2959"/>
                    <a:pt x="19878" y="0"/>
                    <a:pt x="179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7"/>
            <p:cNvSpPr/>
            <p:nvPr/>
          </p:nvSpPr>
          <p:spPr>
            <a:xfrm>
              <a:off x="1081175" y="3832175"/>
              <a:ext cx="585725" cy="73975"/>
            </a:xfrm>
            <a:custGeom>
              <a:rect b="b" l="l" r="r" t="t"/>
              <a:pathLst>
                <a:path extrusionOk="0" h="2959" w="23429">
                  <a:moveTo>
                    <a:pt x="1953" y="0"/>
                  </a:moveTo>
                  <a:cubicBezTo>
                    <a:pt x="1" y="0"/>
                    <a:pt x="1" y="2959"/>
                    <a:pt x="1953" y="2959"/>
                  </a:cubicBezTo>
                  <a:lnTo>
                    <a:pt x="21476" y="2959"/>
                  </a:lnTo>
                  <a:cubicBezTo>
                    <a:pt x="23428" y="2959"/>
                    <a:pt x="23428" y="0"/>
                    <a:pt x="214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7"/>
            <p:cNvSpPr/>
            <p:nvPr/>
          </p:nvSpPr>
          <p:spPr>
            <a:xfrm>
              <a:off x="2767275" y="3832175"/>
              <a:ext cx="896325" cy="73975"/>
            </a:xfrm>
            <a:custGeom>
              <a:rect b="b" l="l" r="r" t="t"/>
              <a:pathLst>
                <a:path extrusionOk="0" h="2959" w="35853">
                  <a:moveTo>
                    <a:pt x="1953" y="0"/>
                  </a:moveTo>
                  <a:cubicBezTo>
                    <a:pt x="0" y="0"/>
                    <a:pt x="0" y="2959"/>
                    <a:pt x="1953" y="2959"/>
                  </a:cubicBezTo>
                  <a:lnTo>
                    <a:pt x="33900" y="2959"/>
                  </a:lnTo>
                  <a:cubicBezTo>
                    <a:pt x="35852" y="2959"/>
                    <a:pt x="35852" y="0"/>
                    <a:pt x="339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7"/>
            <p:cNvSpPr/>
            <p:nvPr/>
          </p:nvSpPr>
          <p:spPr>
            <a:xfrm>
              <a:off x="1093000" y="4231525"/>
              <a:ext cx="973225" cy="473300"/>
            </a:xfrm>
            <a:custGeom>
              <a:rect b="b" l="l" r="r" t="t"/>
              <a:pathLst>
                <a:path extrusionOk="0" h="18932" w="38929">
                  <a:moveTo>
                    <a:pt x="1480" y="0"/>
                  </a:moveTo>
                  <a:cubicBezTo>
                    <a:pt x="652" y="0"/>
                    <a:pt x="1" y="651"/>
                    <a:pt x="1" y="1479"/>
                  </a:cubicBezTo>
                  <a:lnTo>
                    <a:pt x="1" y="17453"/>
                  </a:lnTo>
                  <a:cubicBezTo>
                    <a:pt x="1" y="18281"/>
                    <a:pt x="652" y="18932"/>
                    <a:pt x="1480" y="18932"/>
                  </a:cubicBezTo>
                  <a:lnTo>
                    <a:pt x="21003" y="18932"/>
                  </a:lnTo>
                  <a:cubicBezTo>
                    <a:pt x="22955" y="18932"/>
                    <a:pt x="22955" y="15974"/>
                    <a:pt x="21003" y="15974"/>
                  </a:cubicBezTo>
                  <a:lnTo>
                    <a:pt x="2959" y="15974"/>
                  </a:lnTo>
                  <a:lnTo>
                    <a:pt x="2959" y="2958"/>
                  </a:lnTo>
                  <a:lnTo>
                    <a:pt x="36977" y="2958"/>
                  </a:lnTo>
                  <a:cubicBezTo>
                    <a:pt x="38929" y="2958"/>
                    <a:pt x="38929" y="0"/>
                    <a:pt x="369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7"/>
            <p:cNvSpPr/>
            <p:nvPr/>
          </p:nvSpPr>
          <p:spPr>
            <a:xfrm>
              <a:off x="5163300" y="4231525"/>
              <a:ext cx="496975" cy="73975"/>
            </a:xfrm>
            <a:custGeom>
              <a:rect b="b" l="l" r="r" t="t"/>
              <a:pathLst>
                <a:path extrusionOk="0" h="2959" w="19879">
                  <a:moveTo>
                    <a:pt x="1953" y="0"/>
                  </a:moveTo>
                  <a:cubicBezTo>
                    <a:pt x="1" y="0"/>
                    <a:pt x="1" y="2958"/>
                    <a:pt x="1953" y="2958"/>
                  </a:cubicBezTo>
                  <a:lnTo>
                    <a:pt x="17926" y="2958"/>
                  </a:lnTo>
                  <a:cubicBezTo>
                    <a:pt x="19879" y="2958"/>
                    <a:pt x="19879" y="0"/>
                    <a:pt x="179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7"/>
            <p:cNvSpPr/>
            <p:nvPr/>
          </p:nvSpPr>
          <p:spPr>
            <a:xfrm>
              <a:off x="5562650" y="4231525"/>
              <a:ext cx="973225" cy="473300"/>
            </a:xfrm>
            <a:custGeom>
              <a:rect b="b" l="l" r="r" t="t"/>
              <a:pathLst>
                <a:path extrusionOk="0" h="18932" w="38929">
                  <a:moveTo>
                    <a:pt x="17926" y="0"/>
                  </a:moveTo>
                  <a:cubicBezTo>
                    <a:pt x="15974" y="0"/>
                    <a:pt x="15974" y="2958"/>
                    <a:pt x="17926" y="2958"/>
                  </a:cubicBezTo>
                  <a:lnTo>
                    <a:pt x="35970" y="2958"/>
                  </a:lnTo>
                  <a:lnTo>
                    <a:pt x="35970" y="15974"/>
                  </a:lnTo>
                  <a:lnTo>
                    <a:pt x="1952" y="15974"/>
                  </a:lnTo>
                  <a:cubicBezTo>
                    <a:pt x="0" y="15974"/>
                    <a:pt x="0" y="18932"/>
                    <a:pt x="1952" y="18932"/>
                  </a:cubicBezTo>
                  <a:lnTo>
                    <a:pt x="37449" y="18932"/>
                  </a:lnTo>
                  <a:cubicBezTo>
                    <a:pt x="37745" y="18932"/>
                    <a:pt x="38100" y="18813"/>
                    <a:pt x="38337" y="18636"/>
                  </a:cubicBezTo>
                  <a:cubicBezTo>
                    <a:pt x="38692" y="18340"/>
                    <a:pt x="38928" y="17926"/>
                    <a:pt x="38928" y="17453"/>
                  </a:cubicBezTo>
                  <a:lnTo>
                    <a:pt x="38928" y="1479"/>
                  </a:lnTo>
                  <a:cubicBezTo>
                    <a:pt x="38928" y="651"/>
                    <a:pt x="38277" y="0"/>
                    <a:pt x="374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7"/>
            <p:cNvSpPr/>
            <p:nvPr/>
          </p:nvSpPr>
          <p:spPr>
            <a:xfrm>
              <a:off x="4364625" y="4630850"/>
              <a:ext cx="896325" cy="73975"/>
            </a:xfrm>
            <a:custGeom>
              <a:rect b="b" l="l" r="r" t="t"/>
              <a:pathLst>
                <a:path extrusionOk="0" h="2959" w="35853">
                  <a:moveTo>
                    <a:pt x="1953" y="1"/>
                  </a:moveTo>
                  <a:cubicBezTo>
                    <a:pt x="0" y="1"/>
                    <a:pt x="0" y="2959"/>
                    <a:pt x="1953" y="2959"/>
                  </a:cubicBezTo>
                  <a:lnTo>
                    <a:pt x="33900" y="2959"/>
                  </a:lnTo>
                  <a:cubicBezTo>
                    <a:pt x="35852" y="2959"/>
                    <a:pt x="35852" y="1"/>
                    <a:pt x="339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7"/>
            <p:cNvSpPr/>
            <p:nvPr/>
          </p:nvSpPr>
          <p:spPr>
            <a:xfrm>
              <a:off x="3565950" y="4630850"/>
              <a:ext cx="496975" cy="73975"/>
            </a:xfrm>
            <a:custGeom>
              <a:rect b="b" l="l" r="r" t="t"/>
              <a:pathLst>
                <a:path extrusionOk="0" h="2959" w="19879">
                  <a:moveTo>
                    <a:pt x="1953" y="1"/>
                  </a:moveTo>
                  <a:cubicBezTo>
                    <a:pt x="0" y="1"/>
                    <a:pt x="0" y="2959"/>
                    <a:pt x="1953" y="2959"/>
                  </a:cubicBezTo>
                  <a:lnTo>
                    <a:pt x="17926" y="2959"/>
                  </a:lnTo>
                  <a:cubicBezTo>
                    <a:pt x="19879" y="2959"/>
                    <a:pt x="19879" y="1"/>
                    <a:pt x="179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7"/>
            <p:cNvSpPr/>
            <p:nvPr/>
          </p:nvSpPr>
          <p:spPr>
            <a:xfrm>
              <a:off x="2367925" y="4630850"/>
              <a:ext cx="896325" cy="73975"/>
            </a:xfrm>
            <a:custGeom>
              <a:rect b="b" l="l" r="r" t="t"/>
              <a:pathLst>
                <a:path extrusionOk="0" h="2959" w="35853">
                  <a:moveTo>
                    <a:pt x="1953" y="1"/>
                  </a:moveTo>
                  <a:cubicBezTo>
                    <a:pt x="1" y="1"/>
                    <a:pt x="1" y="2959"/>
                    <a:pt x="1953" y="2959"/>
                  </a:cubicBezTo>
                  <a:lnTo>
                    <a:pt x="33900" y="2959"/>
                  </a:lnTo>
                  <a:cubicBezTo>
                    <a:pt x="35853" y="2959"/>
                    <a:pt x="35853" y="1"/>
                    <a:pt x="339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7"/>
            <p:cNvSpPr/>
            <p:nvPr/>
          </p:nvSpPr>
          <p:spPr>
            <a:xfrm>
              <a:off x="2767275" y="5030200"/>
              <a:ext cx="112425" cy="73975"/>
            </a:xfrm>
            <a:custGeom>
              <a:rect b="b" l="l" r="r" t="t"/>
              <a:pathLst>
                <a:path extrusionOk="0" h="2959" w="4497">
                  <a:moveTo>
                    <a:pt x="1953" y="0"/>
                  </a:moveTo>
                  <a:cubicBezTo>
                    <a:pt x="0" y="0"/>
                    <a:pt x="0" y="2958"/>
                    <a:pt x="1953" y="2958"/>
                  </a:cubicBezTo>
                  <a:lnTo>
                    <a:pt x="2544" y="2958"/>
                  </a:lnTo>
                  <a:cubicBezTo>
                    <a:pt x="4497" y="2958"/>
                    <a:pt x="4497" y="0"/>
                    <a:pt x="25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7"/>
            <p:cNvSpPr/>
            <p:nvPr/>
          </p:nvSpPr>
          <p:spPr>
            <a:xfrm>
              <a:off x="1569250" y="5030200"/>
              <a:ext cx="496975" cy="73975"/>
            </a:xfrm>
            <a:custGeom>
              <a:rect b="b" l="l" r="r" t="t"/>
              <a:pathLst>
                <a:path extrusionOk="0" h="2959" w="19879">
                  <a:moveTo>
                    <a:pt x="1953" y="0"/>
                  </a:moveTo>
                  <a:cubicBezTo>
                    <a:pt x="1" y="0"/>
                    <a:pt x="1" y="2958"/>
                    <a:pt x="1953" y="2958"/>
                  </a:cubicBezTo>
                  <a:lnTo>
                    <a:pt x="17927" y="2958"/>
                  </a:lnTo>
                  <a:cubicBezTo>
                    <a:pt x="19879" y="2958"/>
                    <a:pt x="19879" y="0"/>
                    <a:pt x="179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7"/>
            <p:cNvSpPr/>
            <p:nvPr/>
          </p:nvSpPr>
          <p:spPr>
            <a:xfrm>
              <a:off x="3965275" y="5030200"/>
              <a:ext cx="896325" cy="73975"/>
            </a:xfrm>
            <a:custGeom>
              <a:rect b="b" l="l" r="r" t="t"/>
              <a:pathLst>
                <a:path extrusionOk="0" h="2959" w="35853">
                  <a:moveTo>
                    <a:pt x="1953" y="0"/>
                  </a:moveTo>
                  <a:cubicBezTo>
                    <a:pt x="1" y="0"/>
                    <a:pt x="1" y="2958"/>
                    <a:pt x="1953" y="2958"/>
                  </a:cubicBezTo>
                  <a:lnTo>
                    <a:pt x="33900" y="2958"/>
                  </a:lnTo>
                  <a:cubicBezTo>
                    <a:pt x="35853" y="2958"/>
                    <a:pt x="35853" y="0"/>
                    <a:pt x="339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7"/>
            <p:cNvSpPr/>
            <p:nvPr/>
          </p:nvSpPr>
          <p:spPr>
            <a:xfrm>
              <a:off x="5961975" y="5030200"/>
              <a:ext cx="585725" cy="73975"/>
            </a:xfrm>
            <a:custGeom>
              <a:rect b="b" l="l" r="r" t="t"/>
              <a:pathLst>
                <a:path extrusionOk="0" h="2959" w="23429">
                  <a:moveTo>
                    <a:pt x="1953" y="0"/>
                  </a:moveTo>
                  <a:cubicBezTo>
                    <a:pt x="1" y="0"/>
                    <a:pt x="1" y="2958"/>
                    <a:pt x="1953" y="2958"/>
                  </a:cubicBezTo>
                  <a:lnTo>
                    <a:pt x="21476" y="2958"/>
                  </a:lnTo>
                  <a:cubicBezTo>
                    <a:pt x="23428" y="2958"/>
                    <a:pt x="23428" y="0"/>
                    <a:pt x="214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7"/>
            <p:cNvSpPr/>
            <p:nvPr/>
          </p:nvSpPr>
          <p:spPr>
            <a:xfrm>
              <a:off x="5163300" y="5030200"/>
              <a:ext cx="496975" cy="73975"/>
            </a:xfrm>
            <a:custGeom>
              <a:rect b="b" l="l" r="r" t="t"/>
              <a:pathLst>
                <a:path extrusionOk="0" h="2959" w="19879">
                  <a:moveTo>
                    <a:pt x="1953" y="0"/>
                  </a:moveTo>
                  <a:cubicBezTo>
                    <a:pt x="1" y="0"/>
                    <a:pt x="1" y="2958"/>
                    <a:pt x="1953" y="2958"/>
                  </a:cubicBezTo>
                  <a:lnTo>
                    <a:pt x="17926" y="2958"/>
                  </a:lnTo>
                  <a:cubicBezTo>
                    <a:pt x="19879" y="2958"/>
                    <a:pt x="19879" y="0"/>
                    <a:pt x="179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7"/>
            <p:cNvSpPr/>
            <p:nvPr/>
          </p:nvSpPr>
          <p:spPr>
            <a:xfrm>
              <a:off x="1581100" y="5030575"/>
              <a:ext cx="4478525" cy="443350"/>
            </a:xfrm>
            <a:custGeom>
              <a:rect b="b" l="l" r="r" t="t"/>
              <a:pathLst>
                <a:path extrusionOk="0" h="17734" w="179141">
                  <a:moveTo>
                    <a:pt x="1479" y="0"/>
                  </a:moveTo>
                  <a:cubicBezTo>
                    <a:pt x="740" y="0"/>
                    <a:pt x="0" y="488"/>
                    <a:pt x="0" y="1464"/>
                  </a:cubicBezTo>
                  <a:lnTo>
                    <a:pt x="0" y="16255"/>
                  </a:lnTo>
                  <a:cubicBezTo>
                    <a:pt x="0" y="17083"/>
                    <a:pt x="651" y="17734"/>
                    <a:pt x="1479" y="17734"/>
                  </a:cubicBezTo>
                  <a:lnTo>
                    <a:pt x="177188" y="17734"/>
                  </a:lnTo>
                  <a:cubicBezTo>
                    <a:pt x="179140" y="17734"/>
                    <a:pt x="179140" y="14776"/>
                    <a:pt x="177188" y="14776"/>
                  </a:cubicBezTo>
                  <a:lnTo>
                    <a:pt x="2958" y="14776"/>
                  </a:lnTo>
                  <a:lnTo>
                    <a:pt x="2958" y="1464"/>
                  </a:lnTo>
                  <a:cubicBezTo>
                    <a:pt x="2958" y="488"/>
                    <a:pt x="2219" y="0"/>
                    <a:pt x="14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7"/>
            <p:cNvSpPr/>
            <p:nvPr/>
          </p:nvSpPr>
          <p:spPr>
            <a:xfrm>
              <a:off x="1581100" y="2235175"/>
              <a:ext cx="73975" cy="1670975"/>
            </a:xfrm>
            <a:custGeom>
              <a:rect b="b" l="l" r="r" t="t"/>
              <a:pathLst>
                <a:path extrusionOk="0" h="66839" w="2959">
                  <a:moveTo>
                    <a:pt x="1479" y="1"/>
                  </a:moveTo>
                  <a:cubicBezTo>
                    <a:pt x="740" y="1"/>
                    <a:pt x="0" y="489"/>
                    <a:pt x="0" y="1465"/>
                  </a:cubicBezTo>
                  <a:lnTo>
                    <a:pt x="0" y="65359"/>
                  </a:lnTo>
                  <a:cubicBezTo>
                    <a:pt x="0" y="66188"/>
                    <a:pt x="651" y="66839"/>
                    <a:pt x="1479" y="66839"/>
                  </a:cubicBezTo>
                  <a:cubicBezTo>
                    <a:pt x="2307" y="66839"/>
                    <a:pt x="2958" y="66188"/>
                    <a:pt x="2958" y="65359"/>
                  </a:cubicBezTo>
                  <a:lnTo>
                    <a:pt x="2958" y="1465"/>
                  </a:lnTo>
                  <a:cubicBezTo>
                    <a:pt x="2958" y="489"/>
                    <a:pt x="2219" y="1"/>
                    <a:pt x="14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7"/>
            <p:cNvSpPr/>
            <p:nvPr/>
          </p:nvSpPr>
          <p:spPr>
            <a:xfrm>
              <a:off x="1581100" y="637825"/>
              <a:ext cx="73975" cy="472950"/>
            </a:xfrm>
            <a:custGeom>
              <a:rect b="b" l="l" r="r" t="t"/>
              <a:pathLst>
                <a:path extrusionOk="0" h="18918" w="2959">
                  <a:moveTo>
                    <a:pt x="1479" y="0"/>
                  </a:moveTo>
                  <a:cubicBezTo>
                    <a:pt x="740" y="0"/>
                    <a:pt x="0" y="488"/>
                    <a:pt x="0" y="1465"/>
                  </a:cubicBezTo>
                  <a:lnTo>
                    <a:pt x="0" y="17438"/>
                  </a:lnTo>
                  <a:cubicBezTo>
                    <a:pt x="0" y="18267"/>
                    <a:pt x="651" y="18917"/>
                    <a:pt x="1479" y="18917"/>
                  </a:cubicBezTo>
                  <a:cubicBezTo>
                    <a:pt x="2307" y="18917"/>
                    <a:pt x="2958" y="18267"/>
                    <a:pt x="2958" y="17438"/>
                  </a:cubicBezTo>
                  <a:lnTo>
                    <a:pt x="2958" y="1465"/>
                  </a:lnTo>
                  <a:cubicBezTo>
                    <a:pt x="2958" y="488"/>
                    <a:pt x="2219" y="0"/>
                    <a:pt x="14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7"/>
            <p:cNvSpPr/>
            <p:nvPr/>
          </p:nvSpPr>
          <p:spPr>
            <a:xfrm>
              <a:off x="1980425" y="637825"/>
              <a:ext cx="73975" cy="472950"/>
            </a:xfrm>
            <a:custGeom>
              <a:rect b="b" l="l" r="r" t="t"/>
              <a:pathLst>
                <a:path extrusionOk="0" h="18918" w="2959">
                  <a:moveTo>
                    <a:pt x="1480" y="0"/>
                  </a:moveTo>
                  <a:cubicBezTo>
                    <a:pt x="740" y="0"/>
                    <a:pt x="1" y="488"/>
                    <a:pt x="1" y="1465"/>
                  </a:cubicBezTo>
                  <a:lnTo>
                    <a:pt x="1" y="17438"/>
                  </a:lnTo>
                  <a:cubicBezTo>
                    <a:pt x="1" y="18267"/>
                    <a:pt x="651" y="18917"/>
                    <a:pt x="1480" y="18917"/>
                  </a:cubicBezTo>
                  <a:cubicBezTo>
                    <a:pt x="2308" y="18917"/>
                    <a:pt x="2959" y="18267"/>
                    <a:pt x="2959" y="17438"/>
                  </a:cubicBezTo>
                  <a:lnTo>
                    <a:pt x="2959" y="1465"/>
                  </a:lnTo>
                  <a:cubicBezTo>
                    <a:pt x="2959" y="488"/>
                    <a:pt x="2219" y="0"/>
                    <a:pt x="14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7"/>
            <p:cNvSpPr/>
            <p:nvPr/>
          </p:nvSpPr>
          <p:spPr>
            <a:xfrm>
              <a:off x="1980425" y="2235175"/>
              <a:ext cx="73975" cy="472950"/>
            </a:xfrm>
            <a:custGeom>
              <a:rect b="b" l="l" r="r" t="t"/>
              <a:pathLst>
                <a:path extrusionOk="0" h="18918" w="2959">
                  <a:moveTo>
                    <a:pt x="1480" y="1"/>
                  </a:moveTo>
                  <a:cubicBezTo>
                    <a:pt x="740" y="1"/>
                    <a:pt x="1" y="489"/>
                    <a:pt x="1" y="1465"/>
                  </a:cubicBezTo>
                  <a:lnTo>
                    <a:pt x="1" y="17439"/>
                  </a:lnTo>
                  <a:cubicBezTo>
                    <a:pt x="1" y="18267"/>
                    <a:pt x="651" y="18918"/>
                    <a:pt x="1480" y="18918"/>
                  </a:cubicBezTo>
                  <a:cubicBezTo>
                    <a:pt x="2308" y="18918"/>
                    <a:pt x="2959" y="18267"/>
                    <a:pt x="2959" y="17439"/>
                  </a:cubicBezTo>
                  <a:lnTo>
                    <a:pt x="2959" y="1465"/>
                  </a:lnTo>
                  <a:cubicBezTo>
                    <a:pt x="2959" y="489"/>
                    <a:pt x="2219" y="1"/>
                    <a:pt x="14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7"/>
            <p:cNvSpPr/>
            <p:nvPr/>
          </p:nvSpPr>
          <p:spPr>
            <a:xfrm>
              <a:off x="1980425" y="4231875"/>
              <a:ext cx="73975" cy="472950"/>
            </a:xfrm>
            <a:custGeom>
              <a:rect b="b" l="l" r="r" t="t"/>
              <a:pathLst>
                <a:path extrusionOk="0" h="18918" w="2959">
                  <a:moveTo>
                    <a:pt x="1480" y="1"/>
                  </a:moveTo>
                  <a:cubicBezTo>
                    <a:pt x="740" y="1"/>
                    <a:pt x="1" y="489"/>
                    <a:pt x="1" y="1465"/>
                  </a:cubicBezTo>
                  <a:lnTo>
                    <a:pt x="1" y="17439"/>
                  </a:lnTo>
                  <a:cubicBezTo>
                    <a:pt x="1" y="18267"/>
                    <a:pt x="651" y="18918"/>
                    <a:pt x="1480" y="18918"/>
                  </a:cubicBezTo>
                  <a:cubicBezTo>
                    <a:pt x="2308" y="18918"/>
                    <a:pt x="2959" y="18267"/>
                    <a:pt x="2959" y="17439"/>
                  </a:cubicBezTo>
                  <a:lnTo>
                    <a:pt x="2959" y="1465"/>
                  </a:lnTo>
                  <a:cubicBezTo>
                    <a:pt x="2959" y="489"/>
                    <a:pt x="2219" y="1"/>
                    <a:pt x="14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7"/>
            <p:cNvSpPr/>
            <p:nvPr/>
          </p:nvSpPr>
          <p:spPr>
            <a:xfrm>
              <a:off x="1980425" y="3033875"/>
              <a:ext cx="73975" cy="872275"/>
            </a:xfrm>
            <a:custGeom>
              <a:rect b="b" l="l" r="r" t="t"/>
              <a:pathLst>
                <a:path extrusionOk="0" h="34891" w="2959">
                  <a:moveTo>
                    <a:pt x="1480" y="0"/>
                  </a:moveTo>
                  <a:cubicBezTo>
                    <a:pt x="740" y="0"/>
                    <a:pt x="1" y="488"/>
                    <a:pt x="1" y="1464"/>
                  </a:cubicBezTo>
                  <a:lnTo>
                    <a:pt x="1" y="33411"/>
                  </a:lnTo>
                  <a:cubicBezTo>
                    <a:pt x="1" y="34240"/>
                    <a:pt x="651" y="34891"/>
                    <a:pt x="1480" y="34891"/>
                  </a:cubicBezTo>
                  <a:cubicBezTo>
                    <a:pt x="2308" y="34891"/>
                    <a:pt x="2959" y="34240"/>
                    <a:pt x="2959" y="33411"/>
                  </a:cubicBezTo>
                  <a:lnTo>
                    <a:pt x="2959" y="1464"/>
                  </a:lnTo>
                  <a:cubicBezTo>
                    <a:pt x="2959" y="488"/>
                    <a:pt x="2219" y="0"/>
                    <a:pt x="14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7"/>
            <p:cNvSpPr/>
            <p:nvPr/>
          </p:nvSpPr>
          <p:spPr>
            <a:xfrm>
              <a:off x="2379775" y="637825"/>
              <a:ext cx="73975" cy="472950"/>
            </a:xfrm>
            <a:custGeom>
              <a:rect b="b" l="l" r="r" t="t"/>
              <a:pathLst>
                <a:path extrusionOk="0" h="18918" w="2959">
                  <a:moveTo>
                    <a:pt x="1479" y="0"/>
                  </a:moveTo>
                  <a:cubicBezTo>
                    <a:pt x="740" y="0"/>
                    <a:pt x="0" y="488"/>
                    <a:pt x="0" y="1465"/>
                  </a:cubicBezTo>
                  <a:lnTo>
                    <a:pt x="0" y="17438"/>
                  </a:lnTo>
                  <a:cubicBezTo>
                    <a:pt x="0" y="18267"/>
                    <a:pt x="651" y="18917"/>
                    <a:pt x="1479" y="18917"/>
                  </a:cubicBezTo>
                  <a:cubicBezTo>
                    <a:pt x="2307" y="18917"/>
                    <a:pt x="2958" y="18267"/>
                    <a:pt x="2958" y="17438"/>
                  </a:cubicBezTo>
                  <a:lnTo>
                    <a:pt x="2958" y="1465"/>
                  </a:lnTo>
                  <a:cubicBezTo>
                    <a:pt x="2958" y="488"/>
                    <a:pt x="2219" y="0"/>
                    <a:pt x="14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7"/>
            <p:cNvSpPr/>
            <p:nvPr/>
          </p:nvSpPr>
          <p:spPr>
            <a:xfrm>
              <a:off x="2379775" y="1835850"/>
              <a:ext cx="73975" cy="472950"/>
            </a:xfrm>
            <a:custGeom>
              <a:rect b="b" l="l" r="r" t="t"/>
              <a:pathLst>
                <a:path extrusionOk="0" h="18918" w="2959">
                  <a:moveTo>
                    <a:pt x="1479" y="0"/>
                  </a:moveTo>
                  <a:cubicBezTo>
                    <a:pt x="740" y="0"/>
                    <a:pt x="0" y="488"/>
                    <a:pt x="0" y="1464"/>
                  </a:cubicBezTo>
                  <a:lnTo>
                    <a:pt x="0" y="17438"/>
                  </a:lnTo>
                  <a:cubicBezTo>
                    <a:pt x="0" y="18266"/>
                    <a:pt x="651" y="18917"/>
                    <a:pt x="1479" y="18917"/>
                  </a:cubicBezTo>
                  <a:cubicBezTo>
                    <a:pt x="2307" y="18917"/>
                    <a:pt x="2958" y="18266"/>
                    <a:pt x="2958" y="17438"/>
                  </a:cubicBezTo>
                  <a:lnTo>
                    <a:pt x="2958" y="1464"/>
                  </a:lnTo>
                  <a:cubicBezTo>
                    <a:pt x="2958" y="488"/>
                    <a:pt x="2219" y="0"/>
                    <a:pt x="14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7"/>
            <p:cNvSpPr/>
            <p:nvPr/>
          </p:nvSpPr>
          <p:spPr>
            <a:xfrm>
              <a:off x="2379775" y="5030575"/>
              <a:ext cx="73975" cy="443350"/>
            </a:xfrm>
            <a:custGeom>
              <a:rect b="b" l="l" r="r" t="t"/>
              <a:pathLst>
                <a:path extrusionOk="0" h="17734" w="2959">
                  <a:moveTo>
                    <a:pt x="1479" y="0"/>
                  </a:moveTo>
                  <a:cubicBezTo>
                    <a:pt x="740" y="0"/>
                    <a:pt x="0" y="488"/>
                    <a:pt x="0" y="1464"/>
                  </a:cubicBezTo>
                  <a:lnTo>
                    <a:pt x="0" y="16255"/>
                  </a:lnTo>
                  <a:cubicBezTo>
                    <a:pt x="0" y="17083"/>
                    <a:pt x="651" y="17734"/>
                    <a:pt x="1479" y="17734"/>
                  </a:cubicBezTo>
                  <a:cubicBezTo>
                    <a:pt x="2307" y="17734"/>
                    <a:pt x="2958" y="17083"/>
                    <a:pt x="2958" y="16255"/>
                  </a:cubicBezTo>
                  <a:lnTo>
                    <a:pt x="2958" y="1464"/>
                  </a:lnTo>
                  <a:cubicBezTo>
                    <a:pt x="2958" y="488"/>
                    <a:pt x="2219" y="0"/>
                    <a:pt x="14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7"/>
            <p:cNvSpPr/>
            <p:nvPr/>
          </p:nvSpPr>
          <p:spPr>
            <a:xfrm>
              <a:off x="2379775" y="4231875"/>
              <a:ext cx="73975" cy="487750"/>
            </a:xfrm>
            <a:custGeom>
              <a:rect b="b" l="l" r="r" t="t"/>
              <a:pathLst>
                <a:path extrusionOk="0" h="19510" w="2959">
                  <a:moveTo>
                    <a:pt x="1479" y="1"/>
                  </a:moveTo>
                  <a:cubicBezTo>
                    <a:pt x="740" y="1"/>
                    <a:pt x="0" y="489"/>
                    <a:pt x="0" y="1465"/>
                  </a:cubicBezTo>
                  <a:lnTo>
                    <a:pt x="0" y="18030"/>
                  </a:lnTo>
                  <a:cubicBezTo>
                    <a:pt x="0" y="18859"/>
                    <a:pt x="651" y="19509"/>
                    <a:pt x="1479" y="19509"/>
                  </a:cubicBezTo>
                  <a:cubicBezTo>
                    <a:pt x="2307" y="19509"/>
                    <a:pt x="2958" y="18859"/>
                    <a:pt x="2958" y="18030"/>
                  </a:cubicBezTo>
                  <a:lnTo>
                    <a:pt x="2958" y="1465"/>
                  </a:lnTo>
                  <a:cubicBezTo>
                    <a:pt x="2958" y="489"/>
                    <a:pt x="2219" y="1"/>
                    <a:pt x="14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7"/>
            <p:cNvSpPr/>
            <p:nvPr/>
          </p:nvSpPr>
          <p:spPr>
            <a:xfrm>
              <a:off x="2779100" y="1436500"/>
              <a:ext cx="73975" cy="872300"/>
            </a:xfrm>
            <a:custGeom>
              <a:rect b="b" l="l" r="r" t="t"/>
              <a:pathLst>
                <a:path extrusionOk="0" h="34892" w="2959">
                  <a:moveTo>
                    <a:pt x="1480" y="1"/>
                  </a:moveTo>
                  <a:cubicBezTo>
                    <a:pt x="740" y="1"/>
                    <a:pt x="1" y="489"/>
                    <a:pt x="1" y="1465"/>
                  </a:cubicBezTo>
                  <a:lnTo>
                    <a:pt x="1" y="33412"/>
                  </a:lnTo>
                  <a:cubicBezTo>
                    <a:pt x="1" y="34240"/>
                    <a:pt x="651" y="34891"/>
                    <a:pt x="1480" y="34891"/>
                  </a:cubicBezTo>
                  <a:cubicBezTo>
                    <a:pt x="2308" y="34891"/>
                    <a:pt x="2959" y="34240"/>
                    <a:pt x="2959" y="33412"/>
                  </a:cubicBezTo>
                  <a:lnTo>
                    <a:pt x="2959" y="1465"/>
                  </a:lnTo>
                  <a:cubicBezTo>
                    <a:pt x="2959" y="489"/>
                    <a:pt x="2219" y="1"/>
                    <a:pt x="14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7"/>
            <p:cNvSpPr/>
            <p:nvPr/>
          </p:nvSpPr>
          <p:spPr>
            <a:xfrm>
              <a:off x="2779100" y="2634525"/>
              <a:ext cx="73975" cy="1670975"/>
            </a:xfrm>
            <a:custGeom>
              <a:rect b="b" l="l" r="r" t="t"/>
              <a:pathLst>
                <a:path extrusionOk="0" h="66839" w="2959">
                  <a:moveTo>
                    <a:pt x="1480" y="0"/>
                  </a:moveTo>
                  <a:cubicBezTo>
                    <a:pt x="740" y="0"/>
                    <a:pt x="1" y="488"/>
                    <a:pt x="1" y="1465"/>
                  </a:cubicBezTo>
                  <a:lnTo>
                    <a:pt x="1" y="65359"/>
                  </a:lnTo>
                  <a:cubicBezTo>
                    <a:pt x="1" y="66187"/>
                    <a:pt x="651" y="66838"/>
                    <a:pt x="1480" y="66838"/>
                  </a:cubicBezTo>
                  <a:cubicBezTo>
                    <a:pt x="2308" y="66838"/>
                    <a:pt x="2959" y="66187"/>
                    <a:pt x="2959" y="65359"/>
                  </a:cubicBezTo>
                  <a:lnTo>
                    <a:pt x="2959" y="1465"/>
                  </a:lnTo>
                  <a:cubicBezTo>
                    <a:pt x="2959" y="488"/>
                    <a:pt x="2219" y="0"/>
                    <a:pt x="14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7"/>
            <p:cNvSpPr/>
            <p:nvPr/>
          </p:nvSpPr>
          <p:spPr>
            <a:xfrm>
              <a:off x="2779100" y="4231875"/>
              <a:ext cx="473325" cy="1242050"/>
            </a:xfrm>
            <a:custGeom>
              <a:rect b="b" l="l" r="r" t="t"/>
              <a:pathLst>
                <a:path extrusionOk="0" h="49682" w="18933">
                  <a:moveTo>
                    <a:pt x="17453" y="1"/>
                  </a:moveTo>
                  <a:cubicBezTo>
                    <a:pt x="16714" y="1"/>
                    <a:pt x="15974" y="489"/>
                    <a:pt x="15974" y="1465"/>
                  </a:cubicBezTo>
                  <a:lnTo>
                    <a:pt x="15974" y="46724"/>
                  </a:lnTo>
                  <a:lnTo>
                    <a:pt x="2959" y="46724"/>
                  </a:lnTo>
                  <a:lnTo>
                    <a:pt x="2959" y="33412"/>
                  </a:lnTo>
                  <a:cubicBezTo>
                    <a:pt x="2959" y="32436"/>
                    <a:pt x="2219" y="31948"/>
                    <a:pt x="1480" y="31948"/>
                  </a:cubicBezTo>
                  <a:cubicBezTo>
                    <a:pt x="740" y="31948"/>
                    <a:pt x="1" y="32436"/>
                    <a:pt x="1" y="33412"/>
                  </a:cubicBezTo>
                  <a:lnTo>
                    <a:pt x="1" y="48203"/>
                  </a:lnTo>
                  <a:cubicBezTo>
                    <a:pt x="1" y="49031"/>
                    <a:pt x="651" y="49682"/>
                    <a:pt x="1480" y="49682"/>
                  </a:cubicBezTo>
                  <a:lnTo>
                    <a:pt x="17453" y="49682"/>
                  </a:lnTo>
                  <a:cubicBezTo>
                    <a:pt x="18281" y="49682"/>
                    <a:pt x="18932" y="49031"/>
                    <a:pt x="18932" y="48203"/>
                  </a:cubicBezTo>
                  <a:lnTo>
                    <a:pt x="18932" y="1465"/>
                  </a:lnTo>
                  <a:cubicBezTo>
                    <a:pt x="18932" y="489"/>
                    <a:pt x="18193" y="1"/>
                    <a:pt x="174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7"/>
            <p:cNvSpPr/>
            <p:nvPr/>
          </p:nvSpPr>
          <p:spPr>
            <a:xfrm>
              <a:off x="3178450" y="1835850"/>
              <a:ext cx="73975" cy="472950"/>
            </a:xfrm>
            <a:custGeom>
              <a:rect b="b" l="l" r="r" t="t"/>
              <a:pathLst>
                <a:path extrusionOk="0" h="18918" w="2959">
                  <a:moveTo>
                    <a:pt x="1479" y="0"/>
                  </a:moveTo>
                  <a:cubicBezTo>
                    <a:pt x="740" y="0"/>
                    <a:pt x="0" y="488"/>
                    <a:pt x="0" y="1464"/>
                  </a:cubicBezTo>
                  <a:lnTo>
                    <a:pt x="0" y="17438"/>
                  </a:lnTo>
                  <a:cubicBezTo>
                    <a:pt x="0" y="18266"/>
                    <a:pt x="651" y="18917"/>
                    <a:pt x="1479" y="18917"/>
                  </a:cubicBezTo>
                  <a:cubicBezTo>
                    <a:pt x="2307" y="18917"/>
                    <a:pt x="2958" y="18266"/>
                    <a:pt x="2958" y="17438"/>
                  </a:cubicBezTo>
                  <a:lnTo>
                    <a:pt x="2958" y="1464"/>
                  </a:lnTo>
                  <a:cubicBezTo>
                    <a:pt x="2958" y="488"/>
                    <a:pt x="2219" y="0"/>
                    <a:pt x="14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7"/>
            <p:cNvSpPr/>
            <p:nvPr/>
          </p:nvSpPr>
          <p:spPr>
            <a:xfrm>
              <a:off x="3178450" y="2634525"/>
              <a:ext cx="73975" cy="872275"/>
            </a:xfrm>
            <a:custGeom>
              <a:rect b="b" l="l" r="r" t="t"/>
              <a:pathLst>
                <a:path extrusionOk="0" h="34891" w="2959">
                  <a:moveTo>
                    <a:pt x="1479" y="0"/>
                  </a:moveTo>
                  <a:cubicBezTo>
                    <a:pt x="740" y="0"/>
                    <a:pt x="0" y="488"/>
                    <a:pt x="0" y="1465"/>
                  </a:cubicBezTo>
                  <a:lnTo>
                    <a:pt x="0" y="33412"/>
                  </a:lnTo>
                  <a:cubicBezTo>
                    <a:pt x="0" y="34240"/>
                    <a:pt x="651" y="34891"/>
                    <a:pt x="1479" y="34891"/>
                  </a:cubicBezTo>
                  <a:cubicBezTo>
                    <a:pt x="2307" y="34891"/>
                    <a:pt x="2958" y="34240"/>
                    <a:pt x="2958" y="33412"/>
                  </a:cubicBezTo>
                  <a:lnTo>
                    <a:pt x="2958" y="1465"/>
                  </a:lnTo>
                  <a:cubicBezTo>
                    <a:pt x="2958" y="488"/>
                    <a:pt x="2219" y="0"/>
                    <a:pt x="14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7"/>
            <p:cNvSpPr/>
            <p:nvPr/>
          </p:nvSpPr>
          <p:spPr>
            <a:xfrm>
              <a:off x="3178450" y="238475"/>
              <a:ext cx="73975" cy="1271625"/>
            </a:xfrm>
            <a:custGeom>
              <a:rect b="b" l="l" r="r" t="t"/>
              <a:pathLst>
                <a:path extrusionOk="0" h="50865" w="2959">
                  <a:moveTo>
                    <a:pt x="1479" y="1"/>
                  </a:moveTo>
                  <a:cubicBezTo>
                    <a:pt x="740" y="1"/>
                    <a:pt x="0" y="489"/>
                    <a:pt x="0" y="1465"/>
                  </a:cubicBezTo>
                  <a:lnTo>
                    <a:pt x="0" y="49386"/>
                  </a:lnTo>
                  <a:cubicBezTo>
                    <a:pt x="0" y="50214"/>
                    <a:pt x="651" y="50865"/>
                    <a:pt x="1479" y="50865"/>
                  </a:cubicBezTo>
                  <a:cubicBezTo>
                    <a:pt x="2307" y="50865"/>
                    <a:pt x="2958" y="50214"/>
                    <a:pt x="2958" y="49386"/>
                  </a:cubicBezTo>
                  <a:lnTo>
                    <a:pt x="2958" y="1465"/>
                  </a:lnTo>
                  <a:cubicBezTo>
                    <a:pt x="2958" y="489"/>
                    <a:pt x="2219" y="1"/>
                    <a:pt x="14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7"/>
            <p:cNvSpPr/>
            <p:nvPr/>
          </p:nvSpPr>
          <p:spPr>
            <a:xfrm>
              <a:off x="3577775" y="3033875"/>
              <a:ext cx="73975" cy="472925"/>
            </a:xfrm>
            <a:custGeom>
              <a:rect b="b" l="l" r="r" t="t"/>
              <a:pathLst>
                <a:path extrusionOk="0" h="18917" w="2959">
                  <a:moveTo>
                    <a:pt x="1480" y="0"/>
                  </a:moveTo>
                  <a:cubicBezTo>
                    <a:pt x="740" y="0"/>
                    <a:pt x="1" y="488"/>
                    <a:pt x="1" y="1464"/>
                  </a:cubicBezTo>
                  <a:lnTo>
                    <a:pt x="1" y="17438"/>
                  </a:lnTo>
                  <a:cubicBezTo>
                    <a:pt x="1" y="18266"/>
                    <a:pt x="651" y="18917"/>
                    <a:pt x="1480" y="18917"/>
                  </a:cubicBezTo>
                  <a:cubicBezTo>
                    <a:pt x="2308" y="18917"/>
                    <a:pt x="2959" y="18266"/>
                    <a:pt x="2959" y="17438"/>
                  </a:cubicBezTo>
                  <a:lnTo>
                    <a:pt x="2959" y="1464"/>
                  </a:lnTo>
                  <a:cubicBezTo>
                    <a:pt x="2959" y="488"/>
                    <a:pt x="2219" y="0"/>
                    <a:pt x="14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7"/>
            <p:cNvSpPr/>
            <p:nvPr/>
          </p:nvSpPr>
          <p:spPr>
            <a:xfrm>
              <a:off x="3577775" y="3832550"/>
              <a:ext cx="73975" cy="472950"/>
            </a:xfrm>
            <a:custGeom>
              <a:rect b="b" l="l" r="r" t="t"/>
              <a:pathLst>
                <a:path extrusionOk="0" h="18918" w="2959">
                  <a:moveTo>
                    <a:pt x="1480" y="0"/>
                  </a:moveTo>
                  <a:cubicBezTo>
                    <a:pt x="740" y="0"/>
                    <a:pt x="1" y="488"/>
                    <a:pt x="1" y="1464"/>
                  </a:cubicBezTo>
                  <a:lnTo>
                    <a:pt x="1" y="17438"/>
                  </a:lnTo>
                  <a:cubicBezTo>
                    <a:pt x="1" y="18266"/>
                    <a:pt x="651" y="18917"/>
                    <a:pt x="1480" y="18917"/>
                  </a:cubicBezTo>
                  <a:cubicBezTo>
                    <a:pt x="2308" y="18917"/>
                    <a:pt x="2959" y="18266"/>
                    <a:pt x="2959" y="17438"/>
                  </a:cubicBezTo>
                  <a:lnTo>
                    <a:pt x="2959" y="1464"/>
                  </a:lnTo>
                  <a:cubicBezTo>
                    <a:pt x="2959" y="488"/>
                    <a:pt x="2219" y="0"/>
                    <a:pt x="14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7"/>
            <p:cNvSpPr/>
            <p:nvPr/>
          </p:nvSpPr>
          <p:spPr>
            <a:xfrm>
              <a:off x="3577775" y="5030575"/>
              <a:ext cx="73975" cy="443350"/>
            </a:xfrm>
            <a:custGeom>
              <a:rect b="b" l="l" r="r" t="t"/>
              <a:pathLst>
                <a:path extrusionOk="0" h="17734" w="2959">
                  <a:moveTo>
                    <a:pt x="1480" y="0"/>
                  </a:moveTo>
                  <a:cubicBezTo>
                    <a:pt x="740" y="0"/>
                    <a:pt x="1" y="488"/>
                    <a:pt x="1" y="1464"/>
                  </a:cubicBezTo>
                  <a:lnTo>
                    <a:pt x="1" y="16255"/>
                  </a:lnTo>
                  <a:cubicBezTo>
                    <a:pt x="1" y="17083"/>
                    <a:pt x="651" y="17734"/>
                    <a:pt x="1480" y="17734"/>
                  </a:cubicBezTo>
                  <a:cubicBezTo>
                    <a:pt x="2308" y="17734"/>
                    <a:pt x="2959" y="17083"/>
                    <a:pt x="2959" y="16255"/>
                  </a:cubicBezTo>
                  <a:lnTo>
                    <a:pt x="2959" y="1464"/>
                  </a:lnTo>
                  <a:cubicBezTo>
                    <a:pt x="2959" y="488"/>
                    <a:pt x="2219" y="0"/>
                    <a:pt x="14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7"/>
            <p:cNvSpPr/>
            <p:nvPr/>
          </p:nvSpPr>
          <p:spPr>
            <a:xfrm>
              <a:off x="3577775" y="1835850"/>
              <a:ext cx="73975" cy="472950"/>
            </a:xfrm>
            <a:custGeom>
              <a:rect b="b" l="l" r="r" t="t"/>
              <a:pathLst>
                <a:path extrusionOk="0" h="18918" w="2959">
                  <a:moveTo>
                    <a:pt x="1480" y="0"/>
                  </a:moveTo>
                  <a:cubicBezTo>
                    <a:pt x="740" y="0"/>
                    <a:pt x="1" y="488"/>
                    <a:pt x="1" y="1464"/>
                  </a:cubicBezTo>
                  <a:lnTo>
                    <a:pt x="1" y="17438"/>
                  </a:lnTo>
                  <a:cubicBezTo>
                    <a:pt x="1" y="18266"/>
                    <a:pt x="651" y="18917"/>
                    <a:pt x="1480" y="18917"/>
                  </a:cubicBezTo>
                  <a:cubicBezTo>
                    <a:pt x="2308" y="18917"/>
                    <a:pt x="2959" y="18266"/>
                    <a:pt x="2959" y="17438"/>
                  </a:cubicBezTo>
                  <a:lnTo>
                    <a:pt x="2959" y="1464"/>
                  </a:lnTo>
                  <a:cubicBezTo>
                    <a:pt x="2959" y="488"/>
                    <a:pt x="2219" y="0"/>
                    <a:pt x="14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7"/>
            <p:cNvSpPr/>
            <p:nvPr/>
          </p:nvSpPr>
          <p:spPr>
            <a:xfrm>
              <a:off x="3977125" y="1037150"/>
              <a:ext cx="73975" cy="472950"/>
            </a:xfrm>
            <a:custGeom>
              <a:rect b="b" l="l" r="r" t="t"/>
              <a:pathLst>
                <a:path extrusionOk="0" h="18918" w="2959">
                  <a:moveTo>
                    <a:pt x="1479" y="1"/>
                  </a:moveTo>
                  <a:cubicBezTo>
                    <a:pt x="740" y="1"/>
                    <a:pt x="0" y="489"/>
                    <a:pt x="0" y="1465"/>
                  </a:cubicBezTo>
                  <a:lnTo>
                    <a:pt x="0" y="17439"/>
                  </a:lnTo>
                  <a:cubicBezTo>
                    <a:pt x="0" y="18267"/>
                    <a:pt x="651" y="18918"/>
                    <a:pt x="1479" y="18918"/>
                  </a:cubicBezTo>
                  <a:cubicBezTo>
                    <a:pt x="2308" y="18918"/>
                    <a:pt x="2958" y="18267"/>
                    <a:pt x="2958" y="17439"/>
                  </a:cubicBezTo>
                  <a:lnTo>
                    <a:pt x="2958" y="1465"/>
                  </a:lnTo>
                  <a:cubicBezTo>
                    <a:pt x="2958" y="489"/>
                    <a:pt x="2219" y="1"/>
                    <a:pt x="14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7"/>
            <p:cNvSpPr/>
            <p:nvPr/>
          </p:nvSpPr>
          <p:spPr>
            <a:xfrm>
              <a:off x="3977125" y="238475"/>
              <a:ext cx="73975" cy="472950"/>
            </a:xfrm>
            <a:custGeom>
              <a:rect b="b" l="l" r="r" t="t"/>
              <a:pathLst>
                <a:path extrusionOk="0" h="18918" w="2959">
                  <a:moveTo>
                    <a:pt x="1479" y="1"/>
                  </a:moveTo>
                  <a:cubicBezTo>
                    <a:pt x="740" y="1"/>
                    <a:pt x="0" y="489"/>
                    <a:pt x="0" y="1465"/>
                  </a:cubicBezTo>
                  <a:lnTo>
                    <a:pt x="0" y="17439"/>
                  </a:lnTo>
                  <a:cubicBezTo>
                    <a:pt x="0" y="18267"/>
                    <a:pt x="651" y="18918"/>
                    <a:pt x="1479" y="18918"/>
                  </a:cubicBezTo>
                  <a:cubicBezTo>
                    <a:pt x="2308" y="18918"/>
                    <a:pt x="2958" y="18267"/>
                    <a:pt x="2958" y="17439"/>
                  </a:cubicBezTo>
                  <a:lnTo>
                    <a:pt x="2958" y="1465"/>
                  </a:lnTo>
                  <a:cubicBezTo>
                    <a:pt x="2958" y="489"/>
                    <a:pt x="2219" y="1"/>
                    <a:pt x="14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7"/>
            <p:cNvSpPr/>
            <p:nvPr/>
          </p:nvSpPr>
          <p:spPr>
            <a:xfrm>
              <a:off x="3977125" y="2634525"/>
              <a:ext cx="73975" cy="2839400"/>
            </a:xfrm>
            <a:custGeom>
              <a:rect b="b" l="l" r="r" t="t"/>
              <a:pathLst>
                <a:path extrusionOk="0" h="113576" w="2959">
                  <a:moveTo>
                    <a:pt x="1479" y="0"/>
                  </a:moveTo>
                  <a:cubicBezTo>
                    <a:pt x="740" y="0"/>
                    <a:pt x="0" y="488"/>
                    <a:pt x="0" y="1465"/>
                  </a:cubicBezTo>
                  <a:lnTo>
                    <a:pt x="0" y="112097"/>
                  </a:lnTo>
                  <a:cubicBezTo>
                    <a:pt x="0" y="112925"/>
                    <a:pt x="651" y="113576"/>
                    <a:pt x="1479" y="113576"/>
                  </a:cubicBezTo>
                  <a:cubicBezTo>
                    <a:pt x="2308" y="113576"/>
                    <a:pt x="2958" y="112925"/>
                    <a:pt x="2958" y="112097"/>
                  </a:cubicBezTo>
                  <a:lnTo>
                    <a:pt x="2958" y="1465"/>
                  </a:lnTo>
                  <a:cubicBezTo>
                    <a:pt x="2958" y="488"/>
                    <a:pt x="2219" y="0"/>
                    <a:pt x="14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7"/>
            <p:cNvSpPr/>
            <p:nvPr/>
          </p:nvSpPr>
          <p:spPr>
            <a:xfrm>
              <a:off x="3977125" y="1835850"/>
              <a:ext cx="485150" cy="472950"/>
            </a:xfrm>
            <a:custGeom>
              <a:rect b="b" l="l" r="r" t="t"/>
              <a:pathLst>
                <a:path extrusionOk="0" h="18918" w="19406">
                  <a:moveTo>
                    <a:pt x="1479" y="0"/>
                  </a:moveTo>
                  <a:cubicBezTo>
                    <a:pt x="740" y="0"/>
                    <a:pt x="0" y="488"/>
                    <a:pt x="0" y="1464"/>
                  </a:cubicBezTo>
                  <a:lnTo>
                    <a:pt x="0" y="17438"/>
                  </a:lnTo>
                  <a:cubicBezTo>
                    <a:pt x="0" y="18266"/>
                    <a:pt x="651" y="18917"/>
                    <a:pt x="1479" y="18917"/>
                  </a:cubicBezTo>
                  <a:lnTo>
                    <a:pt x="17453" y="18917"/>
                  </a:lnTo>
                  <a:cubicBezTo>
                    <a:pt x="19405" y="18917"/>
                    <a:pt x="19405" y="15959"/>
                    <a:pt x="17453" y="15959"/>
                  </a:cubicBezTo>
                  <a:lnTo>
                    <a:pt x="2958" y="15959"/>
                  </a:lnTo>
                  <a:lnTo>
                    <a:pt x="2958" y="1464"/>
                  </a:lnTo>
                  <a:cubicBezTo>
                    <a:pt x="2958" y="488"/>
                    <a:pt x="2219" y="0"/>
                    <a:pt x="14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7"/>
            <p:cNvSpPr/>
            <p:nvPr/>
          </p:nvSpPr>
          <p:spPr>
            <a:xfrm>
              <a:off x="4376450" y="238475"/>
              <a:ext cx="73975" cy="472950"/>
            </a:xfrm>
            <a:custGeom>
              <a:rect b="b" l="l" r="r" t="t"/>
              <a:pathLst>
                <a:path extrusionOk="0" h="18918" w="2959">
                  <a:moveTo>
                    <a:pt x="1480" y="1"/>
                  </a:moveTo>
                  <a:cubicBezTo>
                    <a:pt x="740" y="1"/>
                    <a:pt x="1" y="489"/>
                    <a:pt x="1" y="1465"/>
                  </a:cubicBezTo>
                  <a:lnTo>
                    <a:pt x="1" y="17439"/>
                  </a:lnTo>
                  <a:cubicBezTo>
                    <a:pt x="1" y="18267"/>
                    <a:pt x="652" y="18918"/>
                    <a:pt x="1480" y="18918"/>
                  </a:cubicBezTo>
                  <a:cubicBezTo>
                    <a:pt x="2308" y="18918"/>
                    <a:pt x="2959" y="18267"/>
                    <a:pt x="2959" y="17439"/>
                  </a:cubicBezTo>
                  <a:lnTo>
                    <a:pt x="2959" y="1465"/>
                  </a:lnTo>
                  <a:cubicBezTo>
                    <a:pt x="2959" y="489"/>
                    <a:pt x="2219" y="1"/>
                    <a:pt x="14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7"/>
            <p:cNvSpPr/>
            <p:nvPr/>
          </p:nvSpPr>
          <p:spPr>
            <a:xfrm>
              <a:off x="4376450" y="1037150"/>
              <a:ext cx="73975" cy="872300"/>
            </a:xfrm>
            <a:custGeom>
              <a:rect b="b" l="l" r="r" t="t"/>
              <a:pathLst>
                <a:path extrusionOk="0" h="34892" w="2959">
                  <a:moveTo>
                    <a:pt x="1480" y="1"/>
                  </a:moveTo>
                  <a:cubicBezTo>
                    <a:pt x="740" y="1"/>
                    <a:pt x="1" y="489"/>
                    <a:pt x="1" y="1465"/>
                  </a:cubicBezTo>
                  <a:lnTo>
                    <a:pt x="1" y="33412"/>
                  </a:lnTo>
                  <a:cubicBezTo>
                    <a:pt x="1" y="34241"/>
                    <a:pt x="652" y="34891"/>
                    <a:pt x="1480" y="34891"/>
                  </a:cubicBezTo>
                  <a:cubicBezTo>
                    <a:pt x="2308" y="34891"/>
                    <a:pt x="2959" y="34241"/>
                    <a:pt x="2959" y="33412"/>
                  </a:cubicBezTo>
                  <a:lnTo>
                    <a:pt x="2959" y="1465"/>
                  </a:lnTo>
                  <a:cubicBezTo>
                    <a:pt x="2959" y="489"/>
                    <a:pt x="2219" y="1"/>
                    <a:pt x="14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7"/>
            <p:cNvSpPr/>
            <p:nvPr/>
          </p:nvSpPr>
          <p:spPr>
            <a:xfrm>
              <a:off x="4376450" y="4231875"/>
              <a:ext cx="73975" cy="472950"/>
            </a:xfrm>
            <a:custGeom>
              <a:rect b="b" l="l" r="r" t="t"/>
              <a:pathLst>
                <a:path extrusionOk="0" h="18918" w="2959">
                  <a:moveTo>
                    <a:pt x="1480" y="1"/>
                  </a:moveTo>
                  <a:cubicBezTo>
                    <a:pt x="740" y="1"/>
                    <a:pt x="1" y="489"/>
                    <a:pt x="1" y="1465"/>
                  </a:cubicBezTo>
                  <a:lnTo>
                    <a:pt x="1" y="17439"/>
                  </a:lnTo>
                  <a:cubicBezTo>
                    <a:pt x="1" y="18267"/>
                    <a:pt x="652" y="18918"/>
                    <a:pt x="1480" y="18918"/>
                  </a:cubicBezTo>
                  <a:cubicBezTo>
                    <a:pt x="2308" y="18918"/>
                    <a:pt x="2959" y="18267"/>
                    <a:pt x="2959" y="17439"/>
                  </a:cubicBezTo>
                  <a:lnTo>
                    <a:pt x="2959" y="1465"/>
                  </a:lnTo>
                  <a:cubicBezTo>
                    <a:pt x="2959" y="489"/>
                    <a:pt x="2219" y="1"/>
                    <a:pt x="14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7"/>
            <p:cNvSpPr/>
            <p:nvPr/>
          </p:nvSpPr>
          <p:spPr>
            <a:xfrm>
              <a:off x="4376450" y="2634525"/>
              <a:ext cx="73975" cy="472950"/>
            </a:xfrm>
            <a:custGeom>
              <a:rect b="b" l="l" r="r" t="t"/>
              <a:pathLst>
                <a:path extrusionOk="0" h="18918" w="2959">
                  <a:moveTo>
                    <a:pt x="1480" y="0"/>
                  </a:moveTo>
                  <a:cubicBezTo>
                    <a:pt x="740" y="0"/>
                    <a:pt x="1" y="488"/>
                    <a:pt x="1" y="1465"/>
                  </a:cubicBezTo>
                  <a:lnTo>
                    <a:pt x="1" y="17438"/>
                  </a:lnTo>
                  <a:cubicBezTo>
                    <a:pt x="1" y="18267"/>
                    <a:pt x="652" y="18917"/>
                    <a:pt x="1480" y="18917"/>
                  </a:cubicBezTo>
                  <a:cubicBezTo>
                    <a:pt x="2308" y="18917"/>
                    <a:pt x="2959" y="18267"/>
                    <a:pt x="2959" y="17438"/>
                  </a:cubicBezTo>
                  <a:lnTo>
                    <a:pt x="2959" y="1465"/>
                  </a:lnTo>
                  <a:cubicBezTo>
                    <a:pt x="2959" y="488"/>
                    <a:pt x="2219" y="0"/>
                    <a:pt x="14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7"/>
            <p:cNvSpPr/>
            <p:nvPr/>
          </p:nvSpPr>
          <p:spPr>
            <a:xfrm>
              <a:off x="4775800" y="1835850"/>
              <a:ext cx="73975" cy="472950"/>
            </a:xfrm>
            <a:custGeom>
              <a:rect b="b" l="l" r="r" t="t"/>
              <a:pathLst>
                <a:path extrusionOk="0" h="18918" w="2959">
                  <a:moveTo>
                    <a:pt x="1479" y="0"/>
                  </a:moveTo>
                  <a:cubicBezTo>
                    <a:pt x="740" y="0"/>
                    <a:pt x="0" y="488"/>
                    <a:pt x="0" y="1464"/>
                  </a:cubicBezTo>
                  <a:lnTo>
                    <a:pt x="0" y="17438"/>
                  </a:lnTo>
                  <a:cubicBezTo>
                    <a:pt x="0" y="18266"/>
                    <a:pt x="651" y="18917"/>
                    <a:pt x="1479" y="18917"/>
                  </a:cubicBezTo>
                  <a:cubicBezTo>
                    <a:pt x="2308" y="18917"/>
                    <a:pt x="2958" y="18266"/>
                    <a:pt x="2958" y="17438"/>
                  </a:cubicBezTo>
                  <a:lnTo>
                    <a:pt x="2958" y="1464"/>
                  </a:lnTo>
                  <a:cubicBezTo>
                    <a:pt x="2958" y="488"/>
                    <a:pt x="2219" y="0"/>
                    <a:pt x="14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7"/>
            <p:cNvSpPr/>
            <p:nvPr/>
          </p:nvSpPr>
          <p:spPr>
            <a:xfrm>
              <a:off x="4775800" y="637825"/>
              <a:ext cx="73975" cy="872275"/>
            </a:xfrm>
            <a:custGeom>
              <a:rect b="b" l="l" r="r" t="t"/>
              <a:pathLst>
                <a:path extrusionOk="0" h="34891" w="2959">
                  <a:moveTo>
                    <a:pt x="1479" y="0"/>
                  </a:moveTo>
                  <a:cubicBezTo>
                    <a:pt x="740" y="0"/>
                    <a:pt x="0" y="488"/>
                    <a:pt x="0" y="1465"/>
                  </a:cubicBezTo>
                  <a:lnTo>
                    <a:pt x="0" y="33412"/>
                  </a:lnTo>
                  <a:cubicBezTo>
                    <a:pt x="0" y="34240"/>
                    <a:pt x="651" y="34891"/>
                    <a:pt x="1479" y="34891"/>
                  </a:cubicBezTo>
                  <a:cubicBezTo>
                    <a:pt x="2308" y="34891"/>
                    <a:pt x="2958" y="34240"/>
                    <a:pt x="2958" y="33412"/>
                  </a:cubicBezTo>
                  <a:lnTo>
                    <a:pt x="2958" y="1465"/>
                  </a:lnTo>
                  <a:cubicBezTo>
                    <a:pt x="2958" y="488"/>
                    <a:pt x="2219" y="0"/>
                    <a:pt x="14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7"/>
            <p:cNvSpPr/>
            <p:nvPr/>
          </p:nvSpPr>
          <p:spPr>
            <a:xfrm>
              <a:off x="4775800" y="3033875"/>
              <a:ext cx="73975" cy="472925"/>
            </a:xfrm>
            <a:custGeom>
              <a:rect b="b" l="l" r="r" t="t"/>
              <a:pathLst>
                <a:path extrusionOk="0" h="18917" w="2959">
                  <a:moveTo>
                    <a:pt x="1479" y="0"/>
                  </a:moveTo>
                  <a:cubicBezTo>
                    <a:pt x="740" y="0"/>
                    <a:pt x="0" y="488"/>
                    <a:pt x="0" y="1464"/>
                  </a:cubicBezTo>
                  <a:lnTo>
                    <a:pt x="0" y="17438"/>
                  </a:lnTo>
                  <a:cubicBezTo>
                    <a:pt x="0" y="18266"/>
                    <a:pt x="651" y="18917"/>
                    <a:pt x="1479" y="18917"/>
                  </a:cubicBezTo>
                  <a:cubicBezTo>
                    <a:pt x="2308" y="18917"/>
                    <a:pt x="2958" y="18266"/>
                    <a:pt x="2958" y="17438"/>
                  </a:cubicBezTo>
                  <a:lnTo>
                    <a:pt x="2958" y="1464"/>
                  </a:lnTo>
                  <a:cubicBezTo>
                    <a:pt x="2958" y="488"/>
                    <a:pt x="2219" y="0"/>
                    <a:pt x="14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7"/>
            <p:cNvSpPr/>
            <p:nvPr/>
          </p:nvSpPr>
          <p:spPr>
            <a:xfrm>
              <a:off x="4775800" y="3832550"/>
              <a:ext cx="73975" cy="872275"/>
            </a:xfrm>
            <a:custGeom>
              <a:rect b="b" l="l" r="r" t="t"/>
              <a:pathLst>
                <a:path extrusionOk="0" h="34891" w="2959">
                  <a:moveTo>
                    <a:pt x="1479" y="0"/>
                  </a:moveTo>
                  <a:cubicBezTo>
                    <a:pt x="740" y="0"/>
                    <a:pt x="0" y="488"/>
                    <a:pt x="0" y="1464"/>
                  </a:cubicBezTo>
                  <a:lnTo>
                    <a:pt x="0" y="33412"/>
                  </a:lnTo>
                  <a:cubicBezTo>
                    <a:pt x="0" y="34240"/>
                    <a:pt x="651" y="34891"/>
                    <a:pt x="1479" y="34891"/>
                  </a:cubicBezTo>
                  <a:cubicBezTo>
                    <a:pt x="2308" y="34891"/>
                    <a:pt x="2958" y="34240"/>
                    <a:pt x="2958" y="33412"/>
                  </a:cubicBezTo>
                  <a:lnTo>
                    <a:pt x="2958" y="1464"/>
                  </a:lnTo>
                  <a:cubicBezTo>
                    <a:pt x="2958" y="488"/>
                    <a:pt x="2219" y="0"/>
                    <a:pt x="14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7"/>
            <p:cNvSpPr/>
            <p:nvPr/>
          </p:nvSpPr>
          <p:spPr>
            <a:xfrm>
              <a:off x="5175125" y="4631225"/>
              <a:ext cx="73975" cy="472950"/>
            </a:xfrm>
            <a:custGeom>
              <a:rect b="b" l="l" r="r" t="t"/>
              <a:pathLst>
                <a:path extrusionOk="0" h="18918" w="2959">
                  <a:moveTo>
                    <a:pt x="1480" y="0"/>
                  </a:moveTo>
                  <a:cubicBezTo>
                    <a:pt x="740" y="0"/>
                    <a:pt x="1" y="489"/>
                    <a:pt x="1" y="1465"/>
                  </a:cubicBezTo>
                  <a:lnTo>
                    <a:pt x="1" y="17438"/>
                  </a:lnTo>
                  <a:cubicBezTo>
                    <a:pt x="1" y="18267"/>
                    <a:pt x="652" y="18917"/>
                    <a:pt x="1480" y="18917"/>
                  </a:cubicBezTo>
                  <a:cubicBezTo>
                    <a:pt x="2308" y="18917"/>
                    <a:pt x="2959" y="18267"/>
                    <a:pt x="2959" y="17438"/>
                  </a:cubicBezTo>
                  <a:lnTo>
                    <a:pt x="2959" y="1465"/>
                  </a:lnTo>
                  <a:cubicBezTo>
                    <a:pt x="2959" y="489"/>
                    <a:pt x="2219" y="0"/>
                    <a:pt x="14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7"/>
            <p:cNvSpPr/>
            <p:nvPr/>
          </p:nvSpPr>
          <p:spPr>
            <a:xfrm>
              <a:off x="5175125" y="2634525"/>
              <a:ext cx="73975" cy="1271625"/>
            </a:xfrm>
            <a:custGeom>
              <a:rect b="b" l="l" r="r" t="t"/>
              <a:pathLst>
                <a:path extrusionOk="0" h="50865" w="2959">
                  <a:moveTo>
                    <a:pt x="1480" y="0"/>
                  </a:moveTo>
                  <a:cubicBezTo>
                    <a:pt x="740" y="0"/>
                    <a:pt x="1" y="488"/>
                    <a:pt x="1" y="1465"/>
                  </a:cubicBezTo>
                  <a:lnTo>
                    <a:pt x="1" y="49385"/>
                  </a:lnTo>
                  <a:cubicBezTo>
                    <a:pt x="1" y="50214"/>
                    <a:pt x="652" y="50865"/>
                    <a:pt x="1480" y="50865"/>
                  </a:cubicBezTo>
                  <a:cubicBezTo>
                    <a:pt x="2308" y="50865"/>
                    <a:pt x="2959" y="50214"/>
                    <a:pt x="2959" y="49385"/>
                  </a:cubicBezTo>
                  <a:lnTo>
                    <a:pt x="2959" y="1465"/>
                  </a:lnTo>
                  <a:cubicBezTo>
                    <a:pt x="2959" y="488"/>
                    <a:pt x="2219" y="0"/>
                    <a:pt x="14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7"/>
            <p:cNvSpPr/>
            <p:nvPr/>
          </p:nvSpPr>
          <p:spPr>
            <a:xfrm>
              <a:off x="5175125" y="1037150"/>
              <a:ext cx="73975" cy="1271650"/>
            </a:xfrm>
            <a:custGeom>
              <a:rect b="b" l="l" r="r" t="t"/>
              <a:pathLst>
                <a:path extrusionOk="0" h="50866" w="2959">
                  <a:moveTo>
                    <a:pt x="1480" y="1"/>
                  </a:moveTo>
                  <a:cubicBezTo>
                    <a:pt x="740" y="1"/>
                    <a:pt x="1" y="489"/>
                    <a:pt x="1" y="1465"/>
                  </a:cubicBezTo>
                  <a:lnTo>
                    <a:pt x="1" y="49386"/>
                  </a:lnTo>
                  <a:cubicBezTo>
                    <a:pt x="1" y="50214"/>
                    <a:pt x="652" y="50865"/>
                    <a:pt x="1480" y="50865"/>
                  </a:cubicBezTo>
                  <a:cubicBezTo>
                    <a:pt x="2308" y="50865"/>
                    <a:pt x="2959" y="50214"/>
                    <a:pt x="2959" y="49386"/>
                  </a:cubicBezTo>
                  <a:lnTo>
                    <a:pt x="2959" y="1465"/>
                  </a:lnTo>
                  <a:cubicBezTo>
                    <a:pt x="2959" y="489"/>
                    <a:pt x="2219" y="1"/>
                    <a:pt x="14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7"/>
            <p:cNvSpPr/>
            <p:nvPr/>
          </p:nvSpPr>
          <p:spPr>
            <a:xfrm>
              <a:off x="5574475" y="637825"/>
              <a:ext cx="73975" cy="872275"/>
            </a:xfrm>
            <a:custGeom>
              <a:rect b="b" l="l" r="r" t="t"/>
              <a:pathLst>
                <a:path extrusionOk="0" h="34891" w="2959">
                  <a:moveTo>
                    <a:pt x="1479" y="0"/>
                  </a:moveTo>
                  <a:cubicBezTo>
                    <a:pt x="740" y="0"/>
                    <a:pt x="0" y="488"/>
                    <a:pt x="0" y="1465"/>
                  </a:cubicBezTo>
                  <a:lnTo>
                    <a:pt x="0" y="33412"/>
                  </a:lnTo>
                  <a:cubicBezTo>
                    <a:pt x="0" y="34240"/>
                    <a:pt x="651" y="34891"/>
                    <a:pt x="1479" y="34891"/>
                  </a:cubicBezTo>
                  <a:cubicBezTo>
                    <a:pt x="2308" y="34891"/>
                    <a:pt x="2958" y="34240"/>
                    <a:pt x="2958" y="33412"/>
                  </a:cubicBezTo>
                  <a:lnTo>
                    <a:pt x="2958" y="1465"/>
                  </a:lnTo>
                  <a:cubicBezTo>
                    <a:pt x="2958" y="488"/>
                    <a:pt x="2219" y="0"/>
                    <a:pt x="14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7"/>
            <p:cNvSpPr/>
            <p:nvPr/>
          </p:nvSpPr>
          <p:spPr>
            <a:xfrm>
              <a:off x="5574475" y="2235175"/>
              <a:ext cx="73975" cy="872300"/>
            </a:xfrm>
            <a:custGeom>
              <a:rect b="b" l="l" r="r" t="t"/>
              <a:pathLst>
                <a:path extrusionOk="0" h="34892" w="2959">
                  <a:moveTo>
                    <a:pt x="1479" y="1"/>
                  </a:moveTo>
                  <a:cubicBezTo>
                    <a:pt x="740" y="1"/>
                    <a:pt x="0" y="489"/>
                    <a:pt x="0" y="1465"/>
                  </a:cubicBezTo>
                  <a:lnTo>
                    <a:pt x="0" y="33412"/>
                  </a:lnTo>
                  <a:cubicBezTo>
                    <a:pt x="0" y="34241"/>
                    <a:pt x="651" y="34891"/>
                    <a:pt x="1479" y="34891"/>
                  </a:cubicBezTo>
                  <a:cubicBezTo>
                    <a:pt x="2308" y="34891"/>
                    <a:pt x="2958" y="34241"/>
                    <a:pt x="2958" y="33412"/>
                  </a:cubicBezTo>
                  <a:lnTo>
                    <a:pt x="2958" y="1465"/>
                  </a:lnTo>
                  <a:cubicBezTo>
                    <a:pt x="2958" y="489"/>
                    <a:pt x="2219" y="1"/>
                    <a:pt x="14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7"/>
            <p:cNvSpPr/>
            <p:nvPr/>
          </p:nvSpPr>
          <p:spPr>
            <a:xfrm>
              <a:off x="5574475" y="5030575"/>
              <a:ext cx="73975" cy="443350"/>
            </a:xfrm>
            <a:custGeom>
              <a:rect b="b" l="l" r="r" t="t"/>
              <a:pathLst>
                <a:path extrusionOk="0" h="17734" w="2959">
                  <a:moveTo>
                    <a:pt x="1479" y="0"/>
                  </a:moveTo>
                  <a:cubicBezTo>
                    <a:pt x="740" y="0"/>
                    <a:pt x="0" y="488"/>
                    <a:pt x="0" y="1464"/>
                  </a:cubicBezTo>
                  <a:lnTo>
                    <a:pt x="0" y="16255"/>
                  </a:lnTo>
                  <a:cubicBezTo>
                    <a:pt x="0" y="17083"/>
                    <a:pt x="651" y="17734"/>
                    <a:pt x="1479" y="17734"/>
                  </a:cubicBezTo>
                  <a:cubicBezTo>
                    <a:pt x="2308" y="17734"/>
                    <a:pt x="2958" y="17083"/>
                    <a:pt x="2958" y="16255"/>
                  </a:cubicBezTo>
                  <a:lnTo>
                    <a:pt x="2958" y="1464"/>
                  </a:lnTo>
                  <a:cubicBezTo>
                    <a:pt x="2958" y="488"/>
                    <a:pt x="2219" y="0"/>
                    <a:pt x="14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7"/>
            <p:cNvSpPr/>
            <p:nvPr/>
          </p:nvSpPr>
          <p:spPr>
            <a:xfrm>
              <a:off x="5574475" y="4231875"/>
              <a:ext cx="73975" cy="472950"/>
            </a:xfrm>
            <a:custGeom>
              <a:rect b="b" l="l" r="r" t="t"/>
              <a:pathLst>
                <a:path extrusionOk="0" h="18918" w="2959">
                  <a:moveTo>
                    <a:pt x="1479" y="1"/>
                  </a:moveTo>
                  <a:cubicBezTo>
                    <a:pt x="740" y="1"/>
                    <a:pt x="0" y="489"/>
                    <a:pt x="0" y="1465"/>
                  </a:cubicBezTo>
                  <a:lnTo>
                    <a:pt x="0" y="17439"/>
                  </a:lnTo>
                  <a:cubicBezTo>
                    <a:pt x="0" y="18267"/>
                    <a:pt x="651" y="18918"/>
                    <a:pt x="1479" y="18918"/>
                  </a:cubicBezTo>
                  <a:cubicBezTo>
                    <a:pt x="2308" y="18918"/>
                    <a:pt x="2958" y="18267"/>
                    <a:pt x="2958" y="17439"/>
                  </a:cubicBezTo>
                  <a:lnTo>
                    <a:pt x="2958" y="1465"/>
                  </a:lnTo>
                  <a:cubicBezTo>
                    <a:pt x="2958" y="489"/>
                    <a:pt x="2219" y="1"/>
                    <a:pt x="14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7"/>
            <p:cNvSpPr/>
            <p:nvPr/>
          </p:nvSpPr>
          <p:spPr>
            <a:xfrm>
              <a:off x="5574475" y="3433200"/>
              <a:ext cx="73975" cy="472950"/>
            </a:xfrm>
            <a:custGeom>
              <a:rect b="b" l="l" r="r" t="t"/>
              <a:pathLst>
                <a:path extrusionOk="0" h="18918" w="2959">
                  <a:moveTo>
                    <a:pt x="1479" y="1"/>
                  </a:moveTo>
                  <a:cubicBezTo>
                    <a:pt x="740" y="1"/>
                    <a:pt x="0" y="489"/>
                    <a:pt x="0" y="1465"/>
                  </a:cubicBezTo>
                  <a:lnTo>
                    <a:pt x="0" y="17438"/>
                  </a:lnTo>
                  <a:cubicBezTo>
                    <a:pt x="0" y="18267"/>
                    <a:pt x="651" y="18918"/>
                    <a:pt x="1479" y="18918"/>
                  </a:cubicBezTo>
                  <a:cubicBezTo>
                    <a:pt x="2308" y="18918"/>
                    <a:pt x="2958" y="18267"/>
                    <a:pt x="2958" y="17438"/>
                  </a:cubicBezTo>
                  <a:lnTo>
                    <a:pt x="2958" y="1465"/>
                  </a:lnTo>
                  <a:cubicBezTo>
                    <a:pt x="2958" y="489"/>
                    <a:pt x="2219" y="1"/>
                    <a:pt x="14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7"/>
            <p:cNvSpPr/>
            <p:nvPr/>
          </p:nvSpPr>
          <p:spPr>
            <a:xfrm>
              <a:off x="5973800" y="1436500"/>
              <a:ext cx="73975" cy="472950"/>
            </a:xfrm>
            <a:custGeom>
              <a:rect b="b" l="l" r="r" t="t"/>
              <a:pathLst>
                <a:path extrusionOk="0" h="18918" w="2959">
                  <a:moveTo>
                    <a:pt x="1480" y="1"/>
                  </a:moveTo>
                  <a:cubicBezTo>
                    <a:pt x="740" y="1"/>
                    <a:pt x="1" y="489"/>
                    <a:pt x="1" y="1465"/>
                  </a:cubicBezTo>
                  <a:lnTo>
                    <a:pt x="1" y="17438"/>
                  </a:lnTo>
                  <a:cubicBezTo>
                    <a:pt x="1" y="18267"/>
                    <a:pt x="652" y="18917"/>
                    <a:pt x="1480" y="18917"/>
                  </a:cubicBezTo>
                  <a:cubicBezTo>
                    <a:pt x="2308" y="18917"/>
                    <a:pt x="2959" y="18267"/>
                    <a:pt x="2959" y="17438"/>
                  </a:cubicBezTo>
                  <a:lnTo>
                    <a:pt x="2959" y="1465"/>
                  </a:lnTo>
                  <a:cubicBezTo>
                    <a:pt x="2959" y="489"/>
                    <a:pt x="2219" y="1"/>
                    <a:pt x="14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7"/>
            <p:cNvSpPr/>
            <p:nvPr/>
          </p:nvSpPr>
          <p:spPr>
            <a:xfrm>
              <a:off x="5973800" y="637825"/>
              <a:ext cx="73975" cy="472950"/>
            </a:xfrm>
            <a:custGeom>
              <a:rect b="b" l="l" r="r" t="t"/>
              <a:pathLst>
                <a:path extrusionOk="0" h="18918" w="2959">
                  <a:moveTo>
                    <a:pt x="1480" y="0"/>
                  </a:moveTo>
                  <a:cubicBezTo>
                    <a:pt x="740" y="0"/>
                    <a:pt x="1" y="488"/>
                    <a:pt x="1" y="1465"/>
                  </a:cubicBezTo>
                  <a:lnTo>
                    <a:pt x="1" y="17438"/>
                  </a:lnTo>
                  <a:cubicBezTo>
                    <a:pt x="1" y="18267"/>
                    <a:pt x="652" y="18917"/>
                    <a:pt x="1480" y="18917"/>
                  </a:cubicBezTo>
                  <a:cubicBezTo>
                    <a:pt x="2308" y="18917"/>
                    <a:pt x="2959" y="18267"/>
                    <a:pt x="2959" y="17438"/>
                  </a:cubicBezTo>
                  <a:lnTo>
                    <a:pt x="2959" y="1465"/>
                  </a:lnTo>
                  <a:cubicBezTo>
                    <a:pt x="2959" y="488"/>
                    <a:pt x="2219" y="0"/>
                    <a:pt x="14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7"/>
            <p:cNvSpPr/>
            <p:nvPr/>
          </p:nvSpPr>
          <p:spPr>
            <a:xfrm>
              <a:off x="5973800" y="2235175"/>
              <a:ext cx="73975" cy="472950"/>
            </a:xfrm>
            <a:custGeom>
              <a:rect b="b" l="l" r="r" t="t"/>
              <a:pathLst>
                <a:path extrusionOk="0" h="18918" w="2959">
                  <a:moveTo>
                    <a:pt x="1480" y="1"/>
                  </a:moveTo>
                  <a:cubicBezTo>
                    <a:pt x="740" y="1"/>
                    <a:pt x="1" y="489"/>
                    <a:pt x="1" y="1465"/>
                  </a:cubicBezTo>
                  <a:lnTo>
                    <a:pt x="1" y="17439"/>
                  </a:lnTo>
                  <a:cubicBezTo>
                    <a:pt x="1" y="18267"/>
                    <a:pt x="652" y="18918"/>
                    <a:pt x="1480" y="18918"/>
                  </a:cubicBezTo>
                  <a:cubicBezTo>
                    <a:pt x="2308" y="18918"/>
                    <a:pt x="2959" y="18267"/>
                    <a:pt x="2959" y="17439"/>
                  </a:cubicBezTo>
                  <a:lnTo>
                    <a:pt x="2959" y="1465"/>
                  </a:lnTo>
                  <a:cubicBezTo>
                    <a:pt x="2959" y="489"/>
                    <a:pt x="2219" y="1"/>
                    <a:pt x="14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7"/>
            <p:cNvSpPr/>
            <p:nvPr/>
          </p:nvSpPr>
          <p:spPr>
            <a:xfrm>
              <a:off x="5973800" y="3033875"/>
              <a:ext cx="73975" cy="472925"/>
            </a:xfrm>
            <a:custGeom>
              <a:rect b="b" l="l" r="r" t="t"/>
              <a:pathLst>
                <a:path extrusionOk="0" h="18917" w="2959">
                  <a:moveTo>
                    <a:pt x="1480" y="0"/>
                  </a:moveTo>
                  <a:cubicBezTo>
                    <a:pt x="740" y="0"/>
                    <a:pt x="1" y="488"/>
                    <a:pt x="1" y="1464"/>
                  </a:cubicBezTo>
                  <a:lnTo>
                    <a:pt x="1" y="17438"/>
                  </a:lnTo>
                  <a:cubicBezTo>
                    <a:pt x="1" y="18266"/>
                    <a:pt x="652" y="18917"/>
                    <a:pt x="1480" y="18917"/>
                  </a:cubicBezTo>
                  <a:cubicBezTo>
                    <a:pt x="2308" y="18917"/>
                    <a:pt x="2959" y="18266"/>
                    <a:pt x="2959" y="17438"/>
                  </a:cubicBezTo>
                  <a:lnTo>
                    <a:pt x="2959" y="1464"/>
                  </a:lnTo>
                  <a:cubicBezTo>
                    <a:pt x="2959" y="488"/>
                    <a:pt x="2219" y="0"/>
                    <a:pt x="14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1" name="Google Shape;1011;p57"/>
          <p:cNvSpPr/>
          <p:nvPr/>
        </p:nvSpPr>
        <p:spPr>
          <a:xfrm>
            <a:off x="4035900" y="2190863"/>
            <a:ext cx="1072200" cy="10722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2" name="Google Shape;1012;p57"/>
          <p:cNvGrpSpPr/>
          <p:nvPr/>
        </p:nvGrpSpPr>
        <p:grpSpPr>
          <a:xfrm>
            <a:off x="4241622" y="2440597"/>
            <a:ext cx="663040" cy="572539"/>
            <a:chOff x="-42651700" y="3217825"/>
            <a:chExt cx="367600" cy="317425"/>
          </a:xfrm>
        </p:grpSpPr>
        <p:sp>
          <p:nvSpPr>
            <p:cNvPr id="1013" name="Google Shape;1013;p57"/>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7"/>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7"/>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7"/>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7" name="Google Shape;1017;p57"/>
          <p:cNvSpPr txBox="1"/>
          <p:nvPr/>
        </p:nvSpPr>
        <p:spPr>
          <a:xfrm>
            <a:off x="1364475" y="3850900"/>
            <a:ext cx="2014500" cy="6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aleway"/>
                <a:ea typeface="Raleway"/>
                <a:cs typeface="Raleway"/>
                <a:sym typeface="Raleway"/>
              </a:rPr>
              <a:t>This one can be done in _ movements</a:t>
            </a:r>
            <a:endParaRPr>
              <a:solidFill>
                <a:schemeClr val="dk1"/>
              </a:solidFill>
              <a:latin typeface="Raleway"/>
              <a:ea typeface="Raleway"/>
              <a:cs typeface="Raleway"/>
              <a:sym typeface="Raleway"/>
            </a:endParaRPr>
          </a:p>
        </p:txBody>
      </p:sp>
      <p:grpSp>
        <p:nvGrpSpPr>
          <p:cNvPr id="1018" name="Google Shape;1018;p57"/>
          <p:cNvGrpSpPr/>
          <p:nvPr/>
        </p:nvGrpSpPr>
        <p:grpSpPr>
          <a:xfrm>
            <a:off x="5870696" y="1746010"/>
            <a:ext cx="2014709" cy="1930003"/>
            <a:chOff x="1158450" y="238125"/>
            <a:chExt cx="5294900" cy="5184000"/>
          </a:xfrm>
        </p:grpSpPr>
        <p:sp>
          <p:nvSpPr>
            <p:cNvPr id="1019" name="Google Shape;1019;p57"/>
            <p:cNvSpPr/>
            <p:nvPr/>
          </p:nvSpPr>
          <p:spPr>
            <a:xfrm>
              <a:off x="1226900" y="1688825"/>
              <a:ext cx="5226450" cy="3733300"/>
            </a:xfrm>
            <a:custGeom>
              <a:rect b="b" l="l" r="r" t="t"/>
              <a:pathLst>
                <a:path extrusionOk="0" h="149332" w="209058">
                  <a:moveTo>
                    <a:pt x="20238" y="1"/>
                  </a:moveTo>
                  <a:cubicBezTo>
                    <a:pt x="19211" y="1"/>
                    <a:pt x="18184" y="685"/>
                    <a:pt x="18184" y="2055"/>
                  </a:cubicBezTo>
                  <a:lnTo>
                    <a:pt x="18184" y="27358"/>
                  </a:lnTo>
                  <a:cubicBezTo>
                    <a:pt x="18184" y="28509"/>
                    <a:pt x="19115" y="29440"/>
                    <a:pt x="20265" y="29440"/>
                  </a:cubicBezTo>
                  <a:lnTo>
                    <a:pt x="35601" y="29440"/>
                  </a:lnTo>
                  <a:lnTo>
                    <a:pt x="35601" y="85469"/>
                  </a:lnTo>
                  <a:lnTo>
                    <a:pt x="4108" y="85469"/>
                  </a:lnTo>
                  <a:lnTo>
                    <a:pt x="4108" y="67450"/>
                  </a:lnTo>
                  <a:cubicBezTo>
                    <a:pt x="4108" y="66081"/>
                    <a:pt x="3081" y="65396"/>
                    <a:pt x="2054" y="65396"/>
                  </a:cubicBezTo>
                  <a:cubicBezTo>
                    <a:pt x="1027" y="65396"/>
                    <a:pt x="0" y="66081"/>
                    <a:pt x="0" y="67450"/>
                  </a:cubicBezTo>
                  <a:lnTo>
                    <a:pt x="0" y="147305"/>
                  </a:lnTo>
                  <a:cubicBezTo>
                    <a:pt x="0" y="148400"/>
                    <a:pt x="932" y="149331"/>
                    <a:pt x="2082" y="149331"/>
                  </a:cubicBezTo>
                  <a:lnTo>
                    <a:pt x="207031" y="149331"/>
                  </a:lnTo>
                  <a:cubicBezTo>
                    <a:pt x="208126" y="149331"/>
                    <a:pt x="209057" y="148400"/>
                    <a:pt x="209057" y="147305"/>
                  </a:cubicBezTo>
                  <a:lnTo>
                    <a:pt x="209057" y="51786"/>
                  </a:lnTo>
                  <a:cubicBezTo>
                    <a:pt x="209057" y="50636"/>
                    <a:pt x="208126" y="49705"/>
                    <a:pt x="207031" y="49705"/>
                  </a:cubicBezTo>
                  <a:cubicBezTo>
                    <a:pt x="205881" y="49705"/>
                    <a:pt x="204950" y="50636"/>
                    <a:pt x="204950" y="51786"/>
                  </a:cubicBezTo>
                  <a:lnTo>
                    <a:pt x="204950" y="67614"/>
                  </a:lnTo>
                  <a:lnTo>
                    <a:pt x="164913" y="67614"/>
                  </a:lnTo>
                  <a:lnTo>
                    <a:pt x="164913" y="48335"/>
                  </a:lnTo>
                  <a:lnTo>
                    <a:pt x="184247" y="48335"/>
                  </a:lnTo>
                  <a:cubicBezTo>
                    <a:pt x="186985" y="48335"/>
                    <a:pt x="186985" y="44228"/>
                    <a:pt x="184247" y="44228"/>
                  </a:cubicBezTo>
                  <a:lnTo>
                    <a:pt x="162886" y="44228"/>
                  </a:lnTo>
                  <a:cubicBezTo>
                    <a:pt x="161736" y="44228"/>
                    <a:pt x="160805" y="45159"/>
                    <a:pt x="160805" y="46309"/>
                  </a:cubicBezTo>
                  <a:lnTo>
                    <a:pt x="160805" y="69641"/>
                  </a:lnTo>
                  <a:cubicBezTo>
                    <a:pt x="160805" y="70791"/>
                    <a:pt x="161736" y="71722"/>
                    <a:pt x="162886" y="71722"/>
                  </a:cubicBezTo>
                  <a:lnTo>
                    <a:pt x="204950" y="71722"/>
                  </a:lnTo>
                  <a:lnTo>
                    <a:pt x="204950" y="145223"/>
                  </a:lnTo>
                  <a:lnTo>
                    <a:pt x="164858" y="145223"/>
                  </a:lnTo>
                  <a:cubicBezTo>
                    <a:pt x="164913" y="145059"/>
                    <a:pt x="164913" y="144840"/>
                    <a:pt x="164913" y="144676"/>
                  </a:cubicBezTo>
                  <a:lnTo>
                    <a:pt x="164913" y="122275"/>
                  </a:lnTo>
                  <a:lnTo>
                    <a:pt x="184247" y="122275"/>
                  </a:lnTo>
                  <a:cubicBezTo>
                    <a:pt x="186985" y="122275"/>
                    <a:pt x="186985" y="118167"/>
                    <a:pt x="184247" y="118167"/>
                  </a:cubicBezTo>
                  <a:lnTo>
                    <a:pt x="164913" y="118167"/>
                  </a:lnTo>
                  <a:lnTo>
                    <a:pt x="164913" y="99545"/>
                  </a:lnTo>
                  <a:cubicBezTo>
                    <a:pt x="164913" y="98395"/>
                    <a:pt x="163982" y="97464"/>
                    <a:pt x="162886" y="97464"/>
                  </a:cubicBezTo>
                  <a:lnTo>
                    <a:pt x="136706" y="97464"/>
                  </a:lnTo>
                  <a:cubicBezTo>
                    <a:pt x="135556" y="97464"/>
                    <a:pt x="134680" y="98395"/>
                    <a:pt x="134680" y="99545"/>
                  </a:cubicBezTo>
                  <a:lnTo>
                    <a:pt x="134680" y="122001"/>
                  </a:lnTo>
                  <a:cubicBezTo>
                    <a:pt x="134680" y="123370"/>
                    <a:pt x="135707" y="124055"/>
                    <a:pt x="136734" y="124055"/>
                  </a:cubicBezTo>
                  <a:cubicBezTo>
                    <a:pt x="137761" y="124055"/>
                    <a:pt x="138788" y="123370"/>
                    <a:pt x="138788" y="122001"/>
                  </a:cubicBezTo>
                  <a:lnTo>
                    <a:pt x="138788" y="101572"/>
                  </a:lnTo>
                  <a:lnTo>
                    <a:pt x="160805" y="101572"/>
                  </a:lnTo>
                  <a:lnTo>
                    <a:pt x="160805" y="144676"/>
                  </a:lnTo>
                  <a:cubicBezTo>
                    <a:pt x="160805" y="144840"/>
                    <a:pt x="160860" y="145059"/>
                    <a:pt x="160915" y="145223"/>
                  </a:cubicBezTo>
                  <a:lnTo>
                    <a:pt x="108226" y="145223"/>
                  </a:lnTo>
                  <a:lnTo>
                    <a:pt x="108226" y="79554"/>
                  </a:lnTo>
                  <a:lnTo>
                    <a:pt x="133201" y="79554"/>
                  </a:lnTo>
                  <a:cubicBezTo>
                    <a:pt x="135940" y="79554"/>
                    <a:pt x="135940" y="75446"/>
                    <a:pt x="133201" y="75446"/>
                  </a:cubicBezTo>
                  <a:lnTo>
                    <a:pt x="106199" y="75446"/>
                  </a:lnTo>
                  <a:cubicBezTo>
                    <a:pt x="105049" y="75446"/>
                    <a:pt x="104118" y="76378"/>
                    <a:pt x="104118" y="77473"/>
                  </a:cubicBezTo>
                  <a:lnTo>
                    <a:pt x="104118" y="145223"/>
                  </a:lnTo>
                  <a:lnTo>
                    <a:pt x="4108" y="145223"/>
                  </a:lnTo>
                  <a:lnTo>
                    <a:pt x="4108" y="89577"/>
                  </a:lnTo>
                  <a:lnTo>
                    <a:pt x="60357" y="89577"/>
                  </a:lnTo>
                  <a:cubicBezTo>
                    <a:pt x="63095" y="89577"/>
                    <a:pt x="63095" y="85469"/>
                    <a:pt x="60357" y="85469"/>
                  </a:cubicBezTo>
                  <a:lnTo>
                    <a:pt x="39709" y="85469"/>
                  </a:lnTo>
                  <a:lnTo>
                    <a:pt x="39709" y="4684"/>
                  </a:lnTo>
                  <a:cubicBezTo>
                    <a:pt x="39709" y="3314"/>
                    <a:pt x="38682" y="2630"/>
                    <a:pt x="37655" y="2630"/>
                  </a:cubicBezTo>
                  <a:cubicBezTo>
                    <a:pt x="36628" y="2630"/>
                    <a:pt x="35601" y="3314"/>
                    <a:pt x="35601" y="4684"/>
                  </a:cubicBezTo>
                  <a:lnTo>
                    <a:pt x="35601" y="25332"/>
                  </a:lnTo>
                  <a:lnTo>
                    <a:pt x="22292" y="25332"/>
                  </a:lnTo>
                  <a:lnTo>
                    <a:pt x="22292" y="2055"/>
                  </a:lnTo>
                  <a:cubicBezTo>
                    <a:pt x="22292" y="685"/>
                    <a:pt x="21265" y="1"/>
                    <a:pt x="202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7"/>
            <p:cNvSpPr/>
            <p:nvPr/>
          </p:nvSpPr>
          <p:spPr>
            <a:xfrm>
              <a:off x="1158450" y="238125"/>
              <a:ext cx="5260675" cy="4552075"/>
            </a:xfrm>
            <a:custGeom>
              <a:rect b="b" l="l" r="r" t="t"/>
              <a:pathLst>
                <a:path extrusionOk="0" h="182083" w="210427">
                  <a:moveTo>
                    <a:pt x="2081" y="0"/>
                  </a:moveTo>
                  <a:cubicBezTo>
                    <a:pt x="931" y="0"/>
                    <a:pt x="0" y="931"/>
                    <a:pt x="0" y="2081"/>
                  </a:cubicBezTo>
                  <a:lnTo>
                    <a:pt x="0" y="103241"/>
                  </a:lnTo>
                  <a:cubicBezTo>
                    <a:pt x="0" y="104392"/>
                    <a:pt x="931" y="105323"/>
                    <a:pt x="2081" y="105323"/>
                  </a:cubicBezTo>
                  <a:lnTo>
                    <a:pt x="24756" y="105323"/>
                  </a:lnTo>
                  <a:cubicBezTo>
                    <a:pt x="25851" y="105323"/>
                    <a:pt x="26783" y="104392"/>
                    <a:pt x="26783" y="103241"/>
                  </a:cubicBezTo>
                  <a:cubicBezTo>
                    <a:pt x="26783" y="102091"/>
                    <a:pt x="25851" y="101215"/>
                    <a:pt x="24756" y="101215"/>
                  </a:cubicBezTo>
                  <a:lnTo>
                    <a:pt x="4108" y="101215"/>
                  </a:lnTo>
                  <a:lnTo>
                    <a:pt x="4108" y="4108"/>
                  </a:lnTo>
                  <a:lnTo>
                    <a:pt x="103132" y="4108"/>
                  </a:lnTo>
                  <a:lnTo>
                    <a:pt x="103132" y="39270"/>
                  </a:lnTo>
                  <a:lnTo>
                    <a:pt x="86975" y="39270"/>
                  </a:lnTo>
                  <a:lnTo>
                    <a:pt x="86975" y="25632"/>
                  </a:lnTo>
                  <a:cubicBezTo>
                    <a:pt x="86975" y="24482"/>
                    <a:pt x="86044" y="23551"/>
                    <a:pt x="84893" y="23551"/>
                  </a:cubicBezTo>
                  <a:lnTo>
                    <a:pt x="25194" y="23551"/>
                  </a:lnTo>
                  <a:cubicBezTo>
                    <a:pt x="24044" y="23551"/>
                    <a:pt x="23113" y="24482"/>
                    <a:pt x="23113" y="25632"/>
                  </a:cubicBezTo>
                  <a:lnTo>
                    <a:pt x="23113" y="44364"/>
                  </a:lnTo>
                  <a:cubicBezTo>
                    <a:pt x="23113" y="45733"/>
                    <a:pt x="24140" y="46418"/>
                    <a:pt x="25167" y="46418"/>
                  </a:cubicBezTo>
                  <a:cubicBezTo>
                    <a:pt x="26194" y="46418"/>
                    <a:pt x="27221" y="45733"/>
                    <a:pt x="27221" y="44364"/>
                  </a:cubicBezTo>
                  <a:lnTo>
                    <a:pt x="27221" y="27659"/>
                  </a:lnTo>
                  <a:lnTo>
                    <a:pt x="61068" y="27659"/>
                  </a:lnTo>
                  <a:lnTo>
                    <a:pt x="61068" y="85386"/>
                  </a:lnTo>
                  <a:cubicBezTo>
                    <a:pt x="61068" y="86482"/>
                    <a:pt x="62000" y="87413"/>
                    <a:pt x="63095" y="87413"/>
                  </a:cubicBezTo>
                  <a:lnTo>
                    <a:pt x="105213" y="87413"/>
                  </a:lnTo>
                  <a:cubicBezTo>
                    <a:pt x="106363" y="87413"/>
                    <a:pt x="107240" y="86482"/>
                    <a:pt x="107240" y="85386"/>
                  </a:cubicBezTo>
                  <a:lnTo>
                    <a:pt x="107240" y="60083"/>
                  </a:lnTo>
                  <a:cubicBezTo>
                    <a:pt x="107240" y="58713"/>
                    <a:pt x="106213" y="58029"/>
                    <a:pt x="105186" y="58029"/>
                  </a:cubicBezTo>
                  <a:cubicBezTo>
                    <a:pt x="104159" y="58029"/>
                    <a:pt x="103132" y="58713"/>
                    <a:pt x="103132" y="60083"/>
                  </a:cubicBezTo>
                  <a:lnTo>
                    <a:pt x="103132" y="83360"/>
                  </a:lnTo>
                  <a:lnTo>
                    <a:pt x="65176" y="83360"/>
                  </a:lnTo>
                  <a:lnTo>
                    <a:pt x="65176" y="27659"/>
                  </a:lnTo>
                  <a:lnTo>
                    <a:pt x="82867" y="27659"/>
                  </a:lnTo>
                  <a:lnTo>
                    <a:pt x="82867" y="41297"/>
                  </a:lnTo>
                  <a:cubicBezTo>
                    <a:pt x="82867" y="42447"/>
                    <a:pt x="83743" y="43378"/>
                    <a:pt x="84893" y="43378"/>
                  </a:cubicBezTo>
                  <a:lnTo>
                    <a:pt x="105158" y="43378"/>
                  </a:lnTo>
                  <a:cubicBezTo>
                    <a:pt x="106308" y="43378"/>
                    <a:pt x="107240" y="42447"/>
                    <a:pt x="107240" y="41297"/>
                  </a:cubicBezTo>
                  <a:lnTo>
                    <a:pt x="107240" y="4108"/>
                  </a:lnTo>
                  <a:lnTo>
                    <a:pt x="206318" y="4108"/>
                  </a:lnTo>
                  <a:lnTo>
                    <a:pt x="206318" y="63259"/>
                  </a:lnTo>
                  <a:lnTo>
                    <a:pt x="167651" y="63259"/>
                  </a:lnTo>
                  <a:lnTo>
                    <a:pt x="167651" y="28645"/>
                  </a:lnTo>
                  <a:cubicBezTo>
                    <a:pt x="167651" y="27549"/>
                    <a:pt x="166720" y="26618"/>
                    <a:pt x="165624" y="26618"/>
                  </a:cubicBezTo>
                  <a:lnTo>
                    <a:pt x="136377" y="26618"/>
                  </a:lnTo>
                  <a:cubicBezTo>
                    <a:pt x="135282" y="26618"/>
                    <a:pt x="134351" y="27549"/>
                    <a:pt x="134351" y="28645"/>
                  </a:cubicBezTo>
                  <a:lnTo>
                    <a:pt x="134351" y="52634"/>
                  </a:lnTo>
                  <a:cubicBezTo>
                    <a:pt x="134351" y="54003"/>
                    <a:pt x="135378" y="54688"/>
                    <a:pt x="136405" y="54688"/>
                  </a:cubicBezTo>
                  <a:cubicBezTo>
                    <a:pt x="137431" y="54688"/>
                    <a:pt x="138458" y="54003"/>
                    <a:pt x="138458" y="52634"/>
                  </a:cubicBezTo>
                  <a:lnTo>
                    <a:pt x="138458" y="30726"/>
                  </a:lnTo>
                  <a:lnTo>
                    <a:pt x="163543" y="30726"/>
                  </a:lnTo>
                  <a:lnTo>
                    <a:pt x="163543" y="83305"/>
                  </a:lnTo>
                  <a:lnTo>
                    <a:pt x="136377" y="83305"/>
                  </a:lnTo>
                  <a:cubicBezTo>
                    <a:pt x="135282" y="83305"/>
                    <a:pt x="134351" y="84236"/>
                    <a:pt x="134351" y="85386"/>
                  </a:cubicBezTo>
                  <a:lnTo>
                    <a:pt x="134351" y="107733"/>
                  </a:lnTo>
                  <a:lnTo>
                    <a:pt x="84181" y="107733"/>
                  </a:lnTo>
                  <a:cubicBezTo>
                    <a:pt x="83031" y="107733"/>
                    <a:pt x="82100" y="108664"/>
                    <a:pt x="82100" y="109759"/>
                  </a:cubicBezTo>
                  <a:lnTo>
                    <a:pt x="82100" y="160969"/>
                  </a:lnTo>
                  <a:lnTo>
                    <a:pt x="29083" y="160969"/>
                  </a:lnTo>
                  <a:cubicBezTo>
                    <a:pt x="27987" y="160969"/>
                    <a:pt x="27056" y="161845"/>
                    <a:pt x="27056" y="162996"/>
                  </a:cubicBezTo>
                  <a:lnTo>
                    <a:pt x="27056" y="180029"/>
                  </a:lnTo>
                  <a:cubicBezTo>
                    <a:pt x="27056" y="181124"/>
                    <a:pt x="27987" y="182055"/>
                    <a:pt x="29083" y="182055"/>
                  </a:cubicBezTo>
                  <a:lnTo>
                    <a:pt x="63095" y="182055"/>
                  </a:lnTo>
                  <a:cubicBezTo>
                    <a:pt x="65833" y="182055"/>
                    <a:pt x="65833" y="177948"/>
                    <a:pt x="63095" y="177948"/>
                  </a:cubicBezTo>
                  <a:lnTo>
                    <a:pt x="31164" y="177948"/>
                  </a:lnTo>
                  <a:lnTo>
                    <a:pt x="31164" y="165077"/>
                  </a:lnTo>
                  <a:lnTo>
                    <a:pt x="82100" y="165077"/>
                  </a:lnTo>
                  <a:lnTo>
                    <a:pt x="82100" y="180029"/>
                  </a:lnTo>
                  <a:cubicBezTo>
                    <a:pt x="82100" y="181398"/>
                    <a:pt x="83127" y="182083"/>
                    <a:pt x="84154" y="182083"/>
                  </a:cubicBezTo>
                  <a:cubicBezTo>
                    <a:pt x="85181" y="182083"/>
                    <a:pt x="86208" y="181398"/>
                    <a:pt x="86208" y="180029"/>
                  </a:cubicBezTo>
                  <a:lnTo>
                    <a:pt x="86208" y="111840"/>
                  </a:lnTo>
                  <a:lnTo>
                    <a:pt x="136377" y="111840"/>
                  </a:lnTo>
                  <a:cubicBezTo>
                    <a:pt x="137527" y="111840"/>
                    <a:pt x="138458" y="110909"/>
                    <a:pt x="138458" y="109814"/>
                  </a:cubicBezTo>
                  <a:lnTo>
                    <a:pt x="138458" y="87413"/>
                  </a:lnTo>
                  <a:lnTo>
                    <a:pt x="165624" y="87413"/>
                  </a:lnTo>
                  <a:cubicBezTo>
                    <a:pt x="166720" y="87413"/>
                    <a:pt x="167651" y="86482"/>
                    <a:pt x="167651" y="85386"/>
                  </a:cubicBezTo>
                  <a:lnTo>
                    <a:pt x="167651" y="67367"/>
                  </a:lnTo>
                  <a:lnTo>
                    <a:pt x="206318" y="67367"/>
                  </a:lnTo>
                  <a:lnTo>
                    <a:pt x="206318" y="85058"/>
                  </a:lnTo>
                  <a:lnTo>
                    <a:pt x="189614" y="85058"/>
                  </a:lnTo>
                  <a:cubicBezTo>
                    <a:pt x="186875" y="85058"/>
                    <a:pt x="186875" y="89166"/>
                    <a:pt x="189614" y="89166"/>
                  </a:cubicBezTo>
                  <a:lnTo>
                    <a:pt x="208345" y="89166"/>
                  </a:lnTo>
                  <a:cubicBezTo>
                    <a:pt x="209495" y="89166"/>
                    <a:pt x="210426" y="88234"/>
                    <a:pt x="210426" y="87084"/>
                  </a:cubicBezTo>
                  <a:lnTo>
                    <a:pt x="210426" y="2081"/>
                  </a:lnTo>
                  <a:cubicBezTo>
                    <a:pt x="210426" y="931"/>
                    <a:pt x="209495" y="0"/>
                    <a:pt x="20834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1" name="Google Shape;1021;p57"/>
          <p:cNvSpPr txBox="1"/>
          <p:nvPr/>
        </p:nvSpPr>
        <p:spPr>
          <a:xfrm>
            <a:off x="5907600" y="3850900"/>
            <a:ext cx="1977300" cy="6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aleway"/>
                <a:ea typeface="Raleway"/>
                <a:cs typeface="Raleway"/>
                <a:sym typeface="Raleway"/>
              </a:rPr>
              <a:t>This one can be done in _ movements</a:t>
            </a:r>
            <a:endParaRPr>
              <a:solidFill>
                <a:schemeClr val="dk1"/>
              </a:solidFill>
              <a:latin typeface="Raleway"/>
              <a:ea typeface="Raleway"/>
              <a:cs typeface="Raleway"/>
              <a:sym typeface="Raleway"/>
            </a:endParaRPr>
          </a:p>
        </p:txBody>
      </p:sp>
      <p:sp>
        <p:nvSpPr>
          <p:cNvPr id="1022" name="Google Shape;1022;p57"/>
          <p:cNvSpPr txBox="1"/>
          <p:nvPr/>
        </p:nvSpPr>
        <p:spPr>
          <a:xfrm>
            <a:off x="532250" y="1023525"/>
            <a:ext cx="6594600" cy="400200"/>
          </a:xfrm>
          <a:prstGeom prst="rect">
            <a:avLst/>
          </a:prstGeom>
          <a:noFill/>
          <a:ln>
            <a:noFill/>
          </a:ln>
        </p:spPr>
        <p:txBody>
          <a:bodyPr anchorCtr="0" anchor="t" bIns="91425" lIns="91425" spcFirstLastPara="1" rIns="91425" wrap="square" tIns="91425">
            <a:spAutoFit/>
          </a:bodyPr>
          <a:lstStyle/>
          <a:p>
            <a:pPr indent="0" lvl="0" marL="0" marR="38100" rtl="0" algn="l">
              <a:lnSpc>
                <a:spcPct val="128571"/>
              </a:lnSpc>
              <a:spcBef>
                <a:spcPts val="0"/>
              </a:spcBef>
              <a:spcAft>
                <a:spcPts val="0"/>
              </a:spcAft>
              <a:buNone/>
            </a:pPr>
            <a:r>
              <a:rPr lang="en">
                <a:solidFill>
                  <a:schemeClr val="dk1"/>
                </a:solidFill>
                <a:latin typeface="Raleway"/>
                <a:ea typeface="Raleway"/>
                <a:cs typeface="Raleway"/>
                <a:sym typeface="Raleway"/>
              </a:rPr>
              <a:t>Complete each one and write how many movements are needed</a:t>
            </a:r>
            <a:endParaRPr>
              <a:solidFill>
                <a:schemeClr val="dk1"/>
              </a:solidFill>
              <a:latin typeface="Raleway"/>
              <a:ea typeface="Raleway"/>
              <a:cs typeface="Raleway"/>
              <a:sym typeface="Raleway"/>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58"/>
          <p:cNvSpPr txBox="1"/>
          <p:nvPr>
            <p:ph type="title"/>
          </p:nvPr>
        </p:nvSpPr>
        <p:spPr>
          <a:xfrm>
            <a:off x="540000" y="356775"/>
            <a:ext cx="5510400" cy="46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ARE THEY TRUE OR FALSE?</a:t>
            </a:r>
            <a:endParaRPr/>
          </a:p>
        </p:txBody>
      </p:sp>
      <p:sp>
        <p:nvSpPr>
          <p:cNvPr id="1028" name="Google Shape;1028;p58"/>
          <p:cNvSpPr txBox="1"/>
          <p:nvPr>
            <p:ph idx="1" type="subTitle"/>
          </p:nvPr>
        </p:nvSpPr>
        <p:spPr>
          <a:xfrm>
            <a:off x="4894900" y="1994725"/>
            <a:ext cx="21207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TRUE/FALSE</a:t>
            </a:r>
            <a:endParaRPr/>
          </a:p>
        </p:txBody>
      </p:sp>
      <p:sp>
        <p:nvSpPr>
          <p:cNvPr id="1029" name="Google Shape;1029;p58"/>
          <p:cNvSpPr txBox="1"/>
          <p:nvPr>
            <p:ph idx="2" type="subTitle"/>
          </p:nvPr>
        </p:nvSpPr>
        <p:spPr>
          <a:xfrm>
            <a:off x="4894900" y="2334725"/>
            <a:ext cx="212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smallest of them all</a:t>
            </a:r>
            <a:endParaRPr/>
          </a:p>
        </p:txBody>
      </p:sp>
      <p:sp>
        <p:nvSpPr>
          <p:cNvPr id="1030" name="Google Shape;1030;p58"/>
          <p:cNvSpPr txBox="1"/>
          <p:nvPr>
            <p:ph idx="3" type="subTitle"/>
          </p:nvPr>
        </p:nvSpPr>
        <p:spPr>
          <a:xfrm>
            <a:off x="2128400" y="1994725"/>
            <a:ext cx="21207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TRUE/FALSE</a:t>
            </a:r>
            <a:endParaRPr/>
          </a:p>
        </p:txBody>
      </p:sp>
      <p:sp>
        <p:nvSpPr>
          <p:cNvPr id="1031" name="Google Shape;1031;p58"/>
          <p:cNvSpPr txBox="1"/>
          <p:nvPr>
            <p:ph idx="4" type="subTitle"/>
          </p:nvPr>
        </p:nvSpPr>
        <p:spPr>
          <a:xfrm>
            <a:off x="2128400" y="2334725"/>
            <a:ext cx="212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very cold place</a:t>
            </a:r>
            <a:endParaRPr/>
          </a:p>
        </p:txBody>
      </p:sp>
      <p:sp>
        <p:nvSpPr>
          <p:cNvPr id="1032" name="Google Shape;1032;p58"/>
          <p:cNvSpPr txBox="1"/>
          <p:nvPr>
            <p:ph idx="5" type="subTitle"/>
          </p:nvPr>
        </p:nvSpPr>
        <p:spPr>
          <a:xfrm>
            <a:off x="4894900" y="3448925"/>
            <a:ext cx="21207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TRUE/FALSE</a:t>
            </a:r>
            <a:endParaRPr/>
          </a:p>
        </p:txBody>
      </p:sp>
      <p:sp>
        <p:nvSpPr>
          <p:cNvPr id="1033" name="Google Shape;1033;p58"/>
          <p:cNvSpPr txBox="1"/>
          <p:nvPr>
            <p:ph idx="6" type="subTitle"/>
          </p:nvPr>
        </p:nvSpPr>
        <p:spPr>
          <a:xfrm>
            <a:off x="4894900" y="3788925"/>
            <a:ext cx="212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aleway Thin"/>
                <a:ea typeface="Raleway Thin"/>
                <a:cs typeface="Raleway Thin"/>
                <a:sym typeface="Raleway Thin"/>
              </a:rPr>
              <a:t>Venus is the second planet from the Sun</a:t>
            </a:r>
            <a:endParaRPr>
              <a:latin typeface="Raleway Thin"/>
              <a:ea typeface="Raleway Thin"/>
              <a:cs typeface="Raleway Thin"/>
              <a:sym typeface="Raleway Thin"/>
            </a:endParaRPr>
          </a:p>
        </p:txBody>
      </p:sp>
      <p:sp>
        <p:nvSpPr>
          <p:cNvPr id="1034" name="Google Shape;1034;p58"/>
          <p:cNvSpPr txBox="1"/>
          <p:nvPr>
            <p:ph idx="7" type="subTitle"/>
          </p:nvPr>
        </p:nvSpPr>
        <p:spPr>
          <a:xfrm>
            <a:off x="2128400" y="3448925"/>
            <a:ext cx="21207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TRUE/FALSE</a:t>
            </a:r>
            <a:endParaRPr/>
          </a:p>
        </p:txBody>
      </p:sp>
      <p:sp>
        <p:nvSpPr>
          <p:cNvPr id="1035" name="Google Shape;1035;p58"/>
          <p:cNvSpPr txBox="1"/>
          <p:nvPr>
            <p:ph idx="8" type="subTitle"/>
          </p:nvPr>
        </p:nvSpPr>
        <p:spPr>
          <a:xfrm>
            <a:off x="2128400" y="3788925"/>
            <a:ext cx="212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1036" name="Google Shape;1036;p58"/>
          <p:cNvSpPr txBox="1"/>
          <p:nvPr/>
        </p:nvSpPr>
        <p:spPr>
          <a:xfrm>
            <a:off x="567075" y="1031450"/>
            <a:ext cx="7071600" cy="4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aleway Thin"/>
                <a:ea typeface="Raleway Thin"/>
                <a:cs typeface="Raleway Thin"/>
                <a:sym typeface="Raleway Thin"/>
              </a:rPr>
              <a:t>Could you tell which ones are true and which ones are </a:t>
            </a:r>
            <a:r>
              <a:rPr lang="en">
                <a:solidFill>
                  <a:schemeClr val="dk1"/>
                </a:solidFill>
                <a:latin typeface="Raleway Thin"/>
                <a:ea typeface="Raleway Thin"/>
                <a:cs typeface="Raleway Thin"/>
                <a:sym typeface="Raleway Thin"/>
              </a:rPr>
              <a:t>false</a:t>
            </a:r>
            <a:r>
              <a:rPr lang="en">
                <a:solidFill>
                  <a:schemeClr val="dk1"/>
                </a:solidFill>
                <a:latin typeface="Raleway Thin"/>
                <a:ea typeface="Raleway Thin"/>
                <a:cs typeface="Raleway Thin"/>
                <a:sym typeface="Raleway Thin"/>
              </a:rPr>
              <a:t>?</a:t>
            </a:r>
            <a:endParaRPr>
              <a:solidFill>
                <a:schemeClr val="dk1"/>
              </a:solidFill>
              <a:latin typeface="Raleway Thin"/>
              <a:ea typeface="Raleway Thin"/>
              <a:cs typeface="Raleway Thin"/>
              <a:sym typeface="Raleway Thi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cxnSp>
        <p:nvCxnSpPr>
          <p:cNvPr id="1041" name="Google Shape;1041;p59"/>
          <p:cNvCxnSpPr/>
          <p:nvPr/>
        </p:nvCxnSpPr>
        <p:spPr>
          <a:xfrm>
            <a:off x="1124925" y="2929025"/>
            <a:ext cx="6919200" cy="0"/>
          </a:xfrm>
          <a:prstGeom prst="straightConnector1">
            <a:avLst/>
          </a:prstGeom>
          <a:noFill/>
          <a:ln cap="flat" cmpd="sng" w="28575">
            <a:solidFill>
              <a:schemeClr val="accent6"/>
            </a:solidFill>
            <a:prstDash val="solid"/>
            <a:round/>
            <a:headEnd len="med" w="med" type="none"/>
            <a:tailEnd len="med" w="med" type="none"/>
          </a:ln>
        </p:spPr>
      </p:cxnSp>
      <p:sp>
        <p:nvSpPr>
          <p:cNvPr id="1042" name="Google Shape;1042;p59"/>
          <p:cNvSpPr txBox="1"/>
          <p:nvPr>
            <p:ph type="title"/>
          </p:nvPr>
        </p:nvSpPr>
        <p:spPr>
          <a:xfrm>
            <a:off x="540000" y="356775"/>
            <a:ext cx="6901200" cy="46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MEMORIZING PROCESS</a:t>
            </a:r>
            <a:endParaRPr/>
          </a:p>
        </p:txBody>
      </p:sp>
      <p:sp>
        <p:nvSpPr>
          <p:cNvPr id="1043" name="Google Shape;1043;p59"/>
          <p:cNvSpPr/>
          <p:nvPr/>
        </p:nvSpPr>
        <p:spPr>
          <a:xfrm>
            <a:off x="1110350" y="2467850"/>
            <a:ext cx="913500" cy="9135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9"/>
          <p:cNvSpPr/>
          <p:nvPr/>
        </p:nvSpPr>
        <p:spPr>
          <a:xfrm>
            <a:off x="3113600" y="2467850"/>
            <a:ext cx="913500" cy="913500"/>
          </a:xfrm>
          <a:prstGeom prst="rect">
            <a:avLst/>
          </a:prstGeom>
          <a:solidFill>
            <a:schemeClr val="l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9"/>
          <p:cNvSpPr/>
          <p:nvPr/>
        </p:nvSpPr>
        <p:spPr>
          <a:xfrm>
            <a:off x="5116850" y="2467850"/>
            <a:ext cx="913500" cy="9135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9"/>
          <p:cNvSpPr/>
          <p:nvPr/>
        </p:nvSpPr>
        <p:spPr>
          <a:xfrm>
            <a:off x="7120100" y="2467850"/>
            <a:ext cx="913500" cy="913500"/>
          </a:xfrm>
          <a:prstGeom prst="rect">
            <a:avLst/>
          </a:prstGeom>
          <a:solidFill>
            <a:schemeClr val="l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9"/>
          <p:cNvSpPr txBox="1"/>
          <p:nvPr/>
        </p:nvSpPr>
        <p:spPr>
          <a:xfrm>
            <a:off x="2412350" y="3628088"/>
            <a:ext cx="23160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Ubuntu"/>
                <a:ea typeface="Ubuntu"/>
                <a:cs typeface="Ubuntu"/>
                <a:sym typeface="Ubuntu"/>
              </a:rPr>
              <a:t>VENUS</a:t>
            </a:r>
            <a:endParaRPr b="1" sz="1800">
              <a:solidFill>
                <a:schemeClr val="dk1"/>
              </a:solidFill>
              <a:latin typeface="Ubuntu"/>
              <a:ea typeface="Ubuntu"/>
              <a:cs typeface="Ubuntu"/>
              <a:sym typeface="Ubuntu"/>
            </a:endParaRPr>
          </a:p>
        </p:txBody>
      </p:sp>
      <p:sp>
        <p:nvSpPr>
          <p:cNvPr id="1048" name="Google Shape;1048;p59"/>
          <p:cNvSpPr txBox="1"/>
          <p:nvPr/>
        </p:nvSpPr>
        <p:spPr>
          <a:xfrm>
            <a:off x="2565800" y="3891900"/>
            <a:ext cx="2009100" cy="71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aleway Thin"/>
                <a:ea typeface="Raleway Thin"/>
                <a:cs typeface="Raleway Thin"/>
                <a:sym typeface="Raleway Thin"/>
              </a:rPr>
              <a:t>Venus has a beautiful name, but it’s hot</a:t>
            </a:r>
            <a:endParaRPr>
              <a:solidFill>
                <a:schemeClr val="dk1"/>
              </a:solidFill>
              <a:latin typeface="Raleway Thin"/>
              <a:ea typeface="Raleway Thin"/>
              <a:cs typeface="Raleway Thin"/>
              <a:sym typeface="Raleway Thin"/>
            </a:endParaRPr>
          </a:p>
          <a:p>
            <a:pPr indent="0" lvl="0" marL="0" rtl="0" algn="ctr">
              <a:spcBef>
                <a:spcPts val="0"/>
              </a:spcBef>
              <a:spcAft>
                <a:spcPts val="0"/>
              </a:spcAft>
              <a:buNone/>
            </a:pPr>
            <a:r>
              <a:t/>
            </a:r>
            <a:endParaRPr>
              <a:solidFill>
                <a:schemeClr val="dk1"/>
              </a:solidFill>
              <a:latin typeface="Raleway Thin"/>
              <a:ea typeface="Raleway Thin"/>
              <a:cs typeface="Raleway Thin"/>
              <a:sym typeface="Raleway Thin"/>
            </a:endParaRPr>
          </a:p>
        </p:txBody>
      </p:sp>
      <p:sp>
        <p:nvSpPr>
          <p:cNvPr id="1049" name="Google Shape;1049;p59"/>
          <p:cNvSpPr txBox="1"/>
          <p:nvPr/>
        </p:nvSpPr>
        <p:spPr>
          <a:xfrm>
            <a:off x="6418825" y="3628088"/>
            <a:ext cx="23160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Ubuntu"/>
                <a:ea typeface="Ubuntu"/>
                <a:cs typeface="Ubuntu"/>
                <a:sym typeface="Ubuntu"/>
              </a:rPr>
              <a:t>MARS</a:t>
            </a:r>
            <a:endParaRPr b="1" sz="1800">
              <a:solidFill>
                <a:schemeClr val="dk1"/>
              </a:solidFill>
              <a:latin typeface="Ubuntu"/>
              <a:ea typeface="Ubuntu"/>
              <a:cs typeface="Ubuntu"/>
              <a:sym typeface="Ubuntu"/>
            </a:endParaRPr>
          </a:p>
        </p:txBody>
      </p:sp>
      <p:sp>
        <p:nvSpPr>
          <p:cNvPr id="1050" name="Google Shape;1050;p59"/>
          <p:cNvSpPr txBox="1"/>
          <p:nvPr/>
        </p:nvSpPr>
        <p:spPr>
          <a:xfrm>
            <a:off x="6572275" y="3891900"/>
            <a:ext cx="2009100" cy="71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aleway Thin"/>
                <a:ea typeface="Raleway Thin"/>
                <a:cs typeface="Raleway Thin"/>
                <a:sym typeface="Raleway Thin"/>
              </a:rPr>
              <a:t>Mars is actually a very cold place</a:t>
            </a:r>
            <a:endParaRPr>
              <a:solidFill>
                <a:schemeClr val="dk1"/>
              </a:solidFill>
              <a:latin typeface="Raleway Thin"/>
              <a:ea typeface="Raleway Thin"/>
              <a:cs typeface="Raleway Thin"/>
              <a:sym typeface="Raleway Thin"/>
            </a:endParaRPr>
          </a:p>
        </p:txBody>
      </p:sp>
      <p:sp>
        <p:nvSpPr>
          <p:cNvPr id="1051" name="Google Shape;1051;p59"/>
          <p:cNvSpPr txBox="1"/>
          <p:nvPr/>
        </p:nvSpPr>
        <p:spPr>
          <a:xfrm>
            <a:off x="409100" y="1464813"/>
            <a:ext cx="23160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Ubuntu"/>
                <a:ea typeface="Ubuntu"/>
                <a:cs typeface="Ubuntu"/>
                <a:sym typeface="Ubuntu"/>
              </a:rPr>
              <a:t>SATURN</a:t>
            </a:r>
            <a:endParaRPr b="1" sz="1800">
              <a:solidFill>
                <a:schemeClr val="dk1"/>
              </a:solidFill>
              <a:latin typeface="Ubuntu"/>
              <a:ea typeface="Ubuntu"/>
              <a:cs typeface="Ubuntu"/>
              <a:sym typeface="Ubuntu"/>
            </a:endParaRPr>
          </a:p>
        </p:txBody>
      </p:sp>
      <p:sp>
        <p:nvSpPr>
          <p:cNvPr id="1052" name="Google Shape;1052;p59"/>
          <p:cNvSpPr txBox="1"/>
          <p:nvPr/>
        </p:nvSpPr>
        <p:spPr>
          <a:xfrm>
            <a:off x="562575" y="1728625"/>
            <a:ext cx="2009100" cy="71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aleway Thin"/>
                <a:ea typeface="Raleway Thin"/>
                <a:cs typeface="Raleway Thin"/>
                <a:sym typeface="Raleway Thin"/>
              </a:rPr>
              <a:t>Yes, this is the ringed one. It’s a giant</a:t>
            </a:r>
            <a:endParaRPr>
              <a:solidFill>
                <a:schemeClr val="dk1"/>
              </a:solidFill>
              <a:latin typeface="Raleway Thin"/>
              <a:ea typeface="Raleway Thin"/>
              <a:cs typeface="Raleway Thin"/>
              <a:sym typeface="Raleway Thin"/>
            </a:endParaRPr>
          </a:p>
        </p:txBody>
      </p:sp>
      <p:sp>
        <p:nvSpPr>
          <p:cNvPr id="1053" name="Google Shape;1053;p59"/>
          <p:cNvSpPr txBox="1"/>
          <p:nvPr/>
        </p:nvSpPr>
        <p:spPr>
          <a:xfrm>
            <a:off x="4415600" y="1464813"/>
            <a:ext cx="23160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Ubuntu"/>
                <a:ea typeface="Ubuntu"/>
                <a:cs typeface="Ubuntu"/>
                <a:sym typeface="Ubuntu"/>
              </a:rPr>
              <a:t>NEPTUNE</a:t>
            </a:r>
            <a:endParaRPr b="1" sz="1800">
              <a:solidFill>
                <a:schemeClr val="dk1"/>
              </a:solidFill>
              <a:latin typeface="Ubuntu"/>
              <a:ea typeface="Ubuntu"/>
              <a:cs typeface="Ubuntu"/>
              <a:sym typeface="Ubuntu"/>
            </a:endParaRPr>
          </a:p>
        </p:txBody>
      </p:sp>
      <p:sp>
        <p:nvSpPr>
          <p:cNvPr id="1054" name="Google Shape;1054;p59"/>
          <p:cNvSpPr txBox="1"/>
          <p:nvPr/>
        </p:nvSpPr>
        <p:spPr>
          <a:xfrm>
            <a:off x="4569050" y="1728625"/>
            <a:ext cx="2009100" cy="71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aleway Thin"/>
                <a:ea typeface="Raleway Thin"/>
                <a:cs typeface="Raleway Thin"/>
                <a:sym typeface="Raleway Thin"/>
              </a:rPr>
              <a:t>It’</a:t>
            </a:r>
            <a:r>
              <a:rPr lang="en">
                <a:solidFill>
                  <a:schemeClr val="dk1"/>
                </a:solidFill>
                <a:latin typeface="Raleway Thin"/>
                <a:ea typeface="Raleway Thin"/>
                <a:cs typeface="Raleway Thin"/>
                <a:sym typeface="Raleway Thin"/>
              </a:rPr>
              <a:t>s the farthest planet from the Sun</a:t>
            </a:r>
            <a:endParaRPr>
              <a:solidFill>
                <a:schemeClr val="dk1"/>
              </a:solidFill>
              <a:latin typeface="Raleway Thin"/>
              <a:ea typeface="Raleway Thin"/>
              <a:cs typeface="Raleway Thin"/>
              <a:sym typeface="Raleway Thin"/>
            </a:endParaRPr>
          </a:p>
        </p:txBody>
      </p:sp>
      <p:sp>
        <p:nvSpPr>
          <p:cNvPr id="1055" name="Google Shape;1055;p59"/>
          <p:cNvSpPr txBox="1"/>
          <p:nvPr/>
        </p:nvSpPr>
        <p:spPr>
          <a:xfrm>
            <a:off x="884150" y="2590850"/>
            <a:ext cx="13659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chemeClr val="dk1"/>
                </a:solidFill>
                <a:latin typeface="Ubuntu"/>
                <a:ea typeface="Ubuntu"/>
                <a:cs typeface="Ubuntu"/>
                <a:sym typeface="Ubuntu"/>
              </a:rPr>
              <a:t>01</a:t>
            </a:r>
            <a:endParaRPr b="1" sz="4800">
              <a:solidFill>
                <a:schemeClr val="dk1"/>
              </a:solidFill>
              <a:latin typeface="Ubuntu"/>
              <a:ea typeface="Ubuntu"/>
              <a:cs typeface="Ubuntu"/>
              <a:sym typeface="Ubuntu"/>
            </a:endParaRPr>
          </a:p>
        </p:txBody>
      </p:sp>
      <p:sp>
        <p:nvSpPr>
          <p:cNvPr id="1056" name="Google Shape;1056;p59"/>
          <p:cNvSpPr txBox="1"/>
          <p:nvPr/>
        </p:nvSpPr>
        <p:spPr>
          <a:xfrm>
            <a:off x="2887425" y="2590850"/>
            <a:ext cx="13659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chemeClr val="dk1"/>
                </a:solidFill>
                <a:latin typeface="Ubuntu"/>
                <a:ea typeface="Ubuntu"/>
                <a:cs typeface="Ubuntu"/>
                <a:sym typeface="Ubuntu"/>
              </a:rPr>
              <a:t>02</a:t>
            </a:r>
            <a:endParaRPr b="1" sz="4800">
              <a:solidFill>
                <a:schemeClr val="dk1"/>
              </a:solidFill>
              <a:latin typeface="Ubuntu"/>
              <a:ea typeface="Ubuntu"/>
              <a:cs typeface="Ubuntu"/>
              <a:sym typeface="Ubuntu"/>
            </a:endParaRPr>
          </a:p>
        </p:txBody>
      </p:sp>
      <p:sp>
        <p:nvSpPr>
          <p:cNvPr id="1057" name="Google Shape;1057;p59"/>
          <p:cNvSpPr txBox="1"/>
          <p:nvPr/>
        </p:nvSpPr>
        <p:spPr>
          <a:xfrm>
            <a:off x="4890650" y="2590850"/>
            <a:ext cx="13659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chemeClr val="dk1"/>
                </a:solidFill>
                <a:latin typeface="Ubuntu"/>
                <a:ea typeface="Ubuntu"/>
                <a:cs typeface="Ubuntu"/>
                <a:sym typeface="Ubuntu"/>
              </a:rPr>
              <a:t>03</a:t>
            </a:r>
            <a:endParaRPr b="1" sz="4800">
              <a:solidFill>
                <a:schemeClr val="dk1"/>
              </a:solidFill>
              <a:latin typeface="Ubuntu"/>
              <a:ea typeface="Ubuntu"/>
              <a:cs typeface="Ubuntu"/>
              <a:sym typeface="Ubuntu"/>
            </a:endParaRPr>
          </a:p>
        </p:txBody>
      </p:sp>
      <p:sp>
        <p:nvSpPr>
          <p:cNvPr id="1058" name="Google Shape;1058;p59"/>
          <p:cNvSpPr txBox="1"/>
          <p:nvPr/>
        </p:nvSpPr>
        <p:spPr>
          <a:xfrm>
            <a:off x="6893875" y="2590850"/>
            <a:ext cx="13659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chemeClr val="dk1"/>
                </a:solidFill>
                <a:latin typeface="Ubuntu"/>
                <a:ea typeface="Ubuntu"/>
                <a:cs typeface="Ubuntu"/>
                <a:sym typeface="Ubuntu"/>
              </a:rPr>
              <a:t>04</a:t>
            </a:r>
            <a:endParaRPr b="1" sz="4800">
              <a:solidFill>
                <a:schemeClr val="dk1"/>
              </a:solidFill>
              <a:latin typeface="Ubuntu"/>
              <a:ea typeface="Ubuntu"/>
              <a:cs typeface="Ubuntu"/>
              <a:sym typeface="Ubuntu"/>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60"/>
          <p:cNvSpPr txBox="1"/>
          <p:nvPr>
            <p:ph type="title"/>
          </p:nvPr>
        </p:nvSpPr>
        <p:spPr>
          <a:xfrm>
            <a:off x="540000" y="356775"/>
            <a:ext cx="8064000" cy="46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MANY NUMBERS CAN YOU SPOT?</a:t>
            </a:r>
            <a:endParaRPr/>
          </a:p>
        </p:txBody>
      </p:sp>
      <p:graphicFrame>
        <p:nvGraphicFramePr>
          <p:cNvPr id="1064" name="Google Shape;1064;p60"/>
          <p:cNvGraphicFramePr/>
          <p:nvPr/>
        </p:nvGraphicFramePr>
        <p:xfrm>
          <a:off x="1408000" y="3132074"/>
          <a:ext cx="3000000" cy="3000000"/>
        </p:xfrm>
        <a:graphic>
          <a:graphicData uri="http://schemas.openxmlformats.org/drawingml/2006/table">
            <a:tbl>
              <a:tblPr>
                <a:noFill/>
                <a:tableStyleId>{604D38C8-CA4C-44F4-9C68-D226AA8C347B}</a:tableStyleId>
              </a:tblPr>
              <a:tblGrid>
                <a:gridCol w="1265600"/>
                <a:gridCol w="1265600"/>
                <a:gridCol w="1265600"/>
                <a:gridCol w="1265600"/>
                <a:gridCol w="1265600"/>
              </a:tblGrid>
              <a:tr h="529550">
                <a:tc>
                  <a:txBody>
                    <a:bodyPr/>
                    <a:lstStyle/>
                    <a:p>
                      <a:pPr indent="0" lvl="0" marL="0" rtl="0" algn="ctr">
                        <a:spcBef>
                          <a:spcPts val="0"/>
                        </a:spcBef>
                        <a:spcAft>
                          <a:spcPts val="0"/>
                        </a:spcAft>
                        <a:buNone/>
                      </a:pPr>
                      <a:r>
                        <a:rPr b="1" lang="en" sz="1600">
                          <a:solidFill>
                            <a:schemeClr val="dk1"/>
                          </a:solidFill>
                          <a:latin typeface="Ubuntu"/>
                          <a:ea typeface="Ubuntu"/>
                          <a:cs typeface="Ubuntu"/>
                          <a:sym typeface="Ubuntu"/>
                        </a:rPr>
                        <a:t>1</a:t>
                      </a:r>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b="1" lang="en" sz="1600">
                          <a:solidFill>
                            <a:schemeClr val="dk1"/>
                          </a:solidFill>
                          <a:latin typeface="Ubuntu"/>
                          <a:ea typeface="Ubuntu"/>
                          <a:cs typeface="Ubuntu"/>
                          <a:sym typeface="Ubuntu"/>
                        </a:rPr>
                        <a:t>2</a:t>
                      </a:r>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b="1" lang="en" sz="1600">
                          <a:solidFill>
                            <a:schemeClr val="dk1"/>
                          </a:solidFill>
                          <a:latin typeface="Ubuntu"/>
                          <a:ea typeface="Ubuntu"/>
                          <a:cs typeface="Ubuntu"/>
                          <a:sym typeface="Ubuntu"/>
                        </a:rPr>
                        <a:t>3</a:t>
                      </a:r>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b="1" lang="en" sz="1600">
                          <a:solidFill>
                            <a:schemeClr val="dk1"/>
                          </a:solidFill>
                          <a:latin typeface="Ubuntu"/>
                          <a:ea typeface="Ubuntu"/>
                          <a:cs typeface="Ubuntu"/>
                          <a:sym typeface="Ubuntu"/>
                        </a:rPr>
                        <a:t>4</a:t>
                      </a:r>
                      <a:endParaRPr b="1" sz="1600">
                        <a:solidFill>
                          <a:schemeClr val="dk1"/>
                        </a:solidFill>
                        <a:latin typeface="Ubuntu"/>
                        <a:ea typeface="Ubuntu"/>
                        <a:cs typeface="Ubuntu"/>
                        <a:sym typeface="Ubuntu"/>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b="1" lang="en" sz="1600">
                          <a:solidFill>
                            <a:schemeClr val="dk1"/>
                          </a:solidFill>
                          <a:latin typeface="Ubuntu"/>
                          <a:ea typeface="Ubuntu"/>
                          <a:cs typeface="Ubuntu"/>
                          <a:sym typeface="Ubuntu"/>
                        </a:rPr>
                        <a:t>5</a:t>
                      </a:r>
                      <a:endParaRPr b="1" sz="1600">
                        <a:solidFill>
                          <a:schemeClr val="dk1"/>
                        </a:solidFill>
                        <a:latin typeface="Ubuntu"/>
                        <a:ea typeface="Ubuntu"/>
                        <a:cs typeface="Ubuntu"/>
                        <a:sym typeface="Ubuntu"/>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r>
              <a:tr h="444950">
                <a:tc>
                  <a:txBody>
                    <a:bodyPr/>
                    <a:lstStyle/>
                    <a:p>
                      <a:pPr indent="0" lvl="0" marL="0" rtl="0" algn="ctr">
                        <a:spcBef>
                          <a:spcPts val="0"/>
                        </a:spcBef>
                        <a:spcAft>
                          <a:spcPts val="0"/>
                        </a:spcAft>
                        <a:buNone/>
                      </a:pPr>
                      <a:r>
                        <a:rPr lang="en">
                          <a:solidFill>
                            <a:srgbClr val="FFFFFF"/>
                          </a:solidFill>
                          <a:latin typeface="Raleway Thin"/>
                          <a:ea typeface="Raleway Thin"/>
                          <a:cs typeface="Raleway Thin"/>
                          <a:sym typeface="Raleway Thin"/>
                        </a:rPr>
                        <a:t>There are 20</a:t>
                      </a:r>
                      <a:endParaRPr>
                        <a:solidFill>
                          <a:srgbClr val="FFFFFF"/>
                        </a:solidFill>
                        <a:latin typeface="Raleway Thin"/>
                        <a:ea typeface="Raleway Thin"/>
                        <a:cs typeface="Raleway Thin"/>
                        <a:sym typeface="Raleway Thin"/>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aleway Thin"/>
                          <a:ea typeface="Raleway Thin"/>
                          <a:cs typeface="Raleway Thin"/>
                          <a:sym typeface="Raleway Thin"/>
                        </a:rPr>
                        <a:t>?</a:t>
                      </a:r>
                      <a:endParaRPr>
                        <a:solidFill>
                          <a:srgbClr val="FFFFFF"/>
                        </a:solidFill>
                        <a:latin typeface="Raleway Thin"/>
                        <a:ea typeface="Raleway Thin"/>
                        <a:cs typeface="Raleway Thin"/>
                        <a:sym typeface="Raleway Thin"/>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aleway Thin"/>
                          <a:ea typeface="Raleway Thin"/>
                          <a:cs typeface="Raleway Thin"/>
                          <a:sym typeface="Raleway Thin"/>
                        </a:rPr>
                        <a:t>?</a:t>
                      </a:r>
                      <a:endParaRPr>
                        <a:solidFill>
                          <a:srgbClr val="FFFFFF"/>
                        </a:solidFill>
                        <a:latin typeface="Raleway Thin"/>
                        <a:ea typeface="Raleway Thin"/>
                        <a:cs typeface="Raleway Thin"/>
                        <a:sym typeface="Raleway Thin"/>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aleway Thin"/>
                          <a:ea typeface="Raleway Thin"/>
                          <a:cs typeface="Raleway Thin"/>
                          <a:sym typeface="Raleway Thin"/>
                        </a:rPr>
                        <a:t>?</a:t>
                      </a:r>
                      <a:endParaRPr>
                        <a:solidFill>
                          <a:schemeClr val="dk1"/>
                        </a:solidFill>
                        <a:latin typeface="Raleway Thin"/>
                        <a:ea typeface="Raleway Thin"/>
                        <a:cs typeface="Raleway Thin"/>
                        <a:sym typeface="Raleway Thin"/>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aleway Thin"/>
                          <a:ea typeface="Raleway Thin"/>
                          <a:cs typeface="Raleway Thin"/>
                          <a:sym typeface="Raleway Thin"/>
                        </a:rPr>
                        <a:t>?</a:t>
                      </a:r>
                      <a:endParaRPr>
                        <a:solidFill>
                          <a:schemeClr val="dk1"/>
                        </a:solidFill>
                        <a:latin typeface="Raleway Thin"/>
                        <a:ea typeface="Raleway Thin"/>
                        <a:cs typeface="Raleway Thin"/>
                        <a:sym typeface="Raleway Thin"/>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1"/>
                      </a:solidFill>
                      <a:prstDash val="solid"/>
                      <a:round/>
                      <a:headEnd len="sm" w="sm" type="none"/>
                      <a:tailEnd len="sm" w="sm" type="none"/>
                    </a:lnB>
                  </a:tcPr>
                </a:tc>
              </a:tr>
            </a:tbl>
          </a:graphicData>
        </a:graphic>
      </p:graphicFrame>
      <p:sp>
        <p:nvSpPr>
          <p:cNvPr id="1065" name="Google Shape;1065;p60"/>
          <p:cNvSpPr txBox="1"/>
          <p:nvPr/>
        </p:nvSpPr>
        <p:spPr>
          <a:xfrm>
            <a:off x="581225" y="1031450"/>
            <a:ext cx="7071600" cy="4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aleway Thin"/>
                <a:ea typeface="Raleway Thin"/>
                <a:cs typeface="Raleway Thin"/>
                <a:sym typeface="Raleway Thin"/>
              </a:rPr>
              <a:t>Write </a:t>
            </a:r>
            <a:r>
              <a:rPr lang="en">
                <a:solidFill>
                  <a:schemeClr val="dk1"/>
                </a:solidFill>
                <a:latin typeface="Raleway Thin"/>
                <a:ea typeface="Raleway Thin"/>
                <a:cs typeface="Raleway Thin"/>
                <a:sym typeface="Raleway Thin"/>
              </a:rPr>
              <a:t>on the table below </a:t>
            </a:r>
            <a:r>
              <a:rPr lang="en">
                <a:solidFill>
                  <a:schemeClr val="dk1"/>
                </a:solidFill>
                <a:latin typeface="Raleway Thin"/>
                <a:ea typeface="Raleway Thin"/>
                <a:cs typeface="Raleway Thin"/>
                <a:sym typeface="Raleway Thin"/>
              </a:rPr>
              <a:t>the numbers you spot on this sequence:</a:t>
            </a:r>
            <a:endParaRPr>
              <a:solidFill>
                <a:schemeClr val="dk1"/>
              </a:solidFill>
              <a:latin typeface="Raleway Thin"/>
              <a:ea typeface="Raleway Thin"/>
              <a:cs typeface="Raleway Thin"/>
              <a:sym typeface="Raleway Thin"/>
            </a:endParaRPr>
          </a:p>
        </p:txBody>
      </p:sp>
      <p:sp>
        <p:nvSpPr>
          <p:cNvPr id="1066" name="Google Shape;1066;p60"/>
          <p:cNvSpPr txBox="1"/>
          <p:nvPr/>
        </p:nvSpPr>
        <p:spPr>
          <a:xfrm>
            <a:off x="3193950" y="1659600"/>
            <a:ext cx="2756100" cy="106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Ubuntu"/>
                <a:ea typeface="Ubuntu"/>
                <a:cs typeface="Ubuntu"/>
                <a:sym typeface="Ubuntu"/>
              </a:rPr>
              <a:t>5415123214521236555415123214521236555415121452123655541512321452123655541512321452123655</a:t>
            </a:r>
            <a:endParaRPr/>
          </a:p>
          <a:p>
            <a:pPr indent="0" lvl="0" marL="0" rtl="0" algn="l">
              <a:spcBef>
                <a:spcPts val="0"/>
              </a:spcBef>
              <a:spcAft>
                <a:spcPts val="0"/>
              </a:spcAft>
              <a:buNone/>
            </a:pPr>
            <a:r>
              <a:t/>
            </a:r>
            <a:endParaRPr>
              <a:solidFill>
                <a:schemeClr val="dk1"/>
              </a:solidFill>
              <a:latin typeface="Raleway Thin"/>
              <a:ea typeface="Raleway Thin"/>
              <a:cs typeface="Raleway Thin"/>
              <a:sym typeface="Raleway Thi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61"/>
          <p:cNvSpPr txBox="1"/>
          <p:nvPr>
            <p:ph type="title"/>
          </p:nvPr>
        </p:nvSpPr>
        <p:spPr>
          <a:xfrm>
            <a:off x="540000" y="356775"/>
            <a:ext cx="6901200" cy="466800"/>
          </a:xfrm>
          <a:prstGeom prst="rect">
            <a:avLst/>
          </a:prstGeom>
        </p:spPr>
        <p:txBody>
          <a:bodyPr anchorCtr="0" anchor="t" bIns="91425" lIns="91425" spcFirstLastPara="1" rIns="91425" wrap="square" tIns="91425">
            <a:noAutofit/>
          </a:bodyPr>
          <a:lstStyle/>
          <a:p>
            <a:pPr indent="0" lvl="0" marL="0" rtl="0" algn="l">
              <a:lnSpc>
                <a:spcPct val="128571"/>
              </a:lnSpc>
              <a:spcBef>
                <a:spcPts val="0"/>
              </a:spcBef>
              <a:spcAft>
                <a:spcPts val="0"/>
              </a:spcAft>
              <a:buNone/>
            </a:pPr>
            <a:r>
              <a:rPr lang="en"/>
              <a:t>WILL YOU GET IT IN TEN SECONDS?</a:t>
            </a:r>
            <a:endParaRPr/>
          </a:p>
        </p:txBody>
      </p:sp>
      <p:grpSp>
        <p:nvGrpSpPr>
          <p:cNvPr id="1072" name="Google Shape;1072;p61"/>
          <p:cNvGrpSpPr/>
          <p:nvPr/>
        </p:nvGrpSpPr>
        <p:grpSpPr>
          <a:xfrm>
            <a:off x="2600624" y="1646020"/>
            <a:ext cx="3381834" cy="2918261"/>
            <a:chOff x="1233100" y="280600"/>
            <a:chExt cx="5105425" cy="5105425"/>
          </a:xfrm>
        </p:grpSpPr>
        <p:sp>
          <p:nvSpPr>
            <p:cNvPr id="1073" name="Google Shape;1073;p61"/>
            <p:cNvSpPr/>
            <p:nvPr/>
          </p:nvSpPr>
          <p:spPr>
            <a:xfrm>
              <a:off x="2296175" y="1343675"/>
              <a:ext cx="273775" cy="1086725"/>
            </a:xfrm>
            <a:custGeom>
              <a:rect b="b" l="l" r="r" t="t"/>
              <a:pathLst>
                <a:path extrusionOk="0" fill="none" h="43469" w="10951">
                  <a:moveTo>
                    <a:pt x="1" y="43468"/>
                  </a:moveTo>
                  <a:lnTo>
                    <a:pt x="1" y="1"/>
                  </a:lnTo>
                  <a:lnTo>
                    <a:pt x="10950" y="1"/>
                  </a:lnTo>
                  <a:lnTo>
                    <a:pt x="10950" y="11280"/>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61"/>
            <p:cNvSpPr/>
            <p:nvPr/>
          </p:nvSpPr>
          <p:spPr>
            <a:xfrm>
              <a:off x="2053125" y="2981375"/>
              <a:ext cx="510925" cy="1341575"/>
            </a:xfrm>
            <a:custGeom>
              <a:rect b="b" l="l" r="r" t="t"/>
              <a:pathLst>
                <a:path extrusionOk="0" fill="none" h="53663" w="20437">
                  <a:moveTo>
                    <a:pt x="20436" y="53662"/>
                  </a:moveTo>
                  <a:lnTo>
                    <a:pt x="9723" y="53662"/>
                  </a:lnTo>
                  <a:lnTo>
                    <a:pt x="9723" y="1"/>
                  </a:lnTo>
                  <a:lnTo>
                    <a:pt x="0" y="1"/>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61"/>
            <p:cNvSpPr/>
            <p:nvPr/>
          </p:nvSpPr>
          <p:spPr>
            <a:xfrm>
              <a:off x="4185200" y="3786075"/>
              <a:ext cx="1090250" cy="536875"/>
            </a:xfrm>
            <a:custGeom>
              <a:rect b="b" l="l" r="r" t="t"/>
              <a:pathLst>
                <a:path extrusionOk="0" fill="none" h="21475" w="43610">
                  <a:moveTo>
                    <a:pt x="0" y="21474"/>
                  </a:moveTo>
                  <a:lnTo>
                    <a:pt x="43609" y="21474"/>
                  </a:lnTo>
                  <a:lnTo>
                    <a:pt x="43609" y="0"/>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61"/>
            <p:cNvSpPr/>
            <p:nvPr/>
          </p:nvSpPr>
          <p:spPr>
            <a:xfrm>
              <a:off x="5002875" y="3257475"/>
              <a:ext cx="272575" cy="247800"/>
            </a:xfrm>
            <a:custGeom>
              <a:rect b="b" l="l" r="r" t="t"/>
              <a:pathLst>
                <a:path extrusionOk="0" fill="none" h="9912" w="10903">
                  <a:moveTo>
                    <a:pt x="10902" y="0"/>
                  </a:moveTo>
                  <a:lnTo>
                    <a:pt x="10902" y="9912"/>
                  </a:lnTo>
                  <a:lnTo>
                    <a:pt x="0" y="9912"/>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61"/>
            <p:cNvSpPr/>
            <p:nvPr/>
          </p:nvSpPr>
          <p:spPr>
            <a:xfrm>
              <a:off x="5018200" y="1343675"/>
              <a:ext cx="789375" cy="25"/>
            </a:xfrm>
            <a:custGeom>
              <a:rect b="b" l="l" r="r" t="t"/>
              <a:pathLst>
                <a:path extrusionOk="0" fill="none" h="1" w="31575">
                  <a:moveTo>
                    <a:pt x="1" y="1"/>
                  </a:moveTo>
                  <a:lnTo>
                    <a:pt x="31575" y="1"/>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61"/>
            <p:cNvSpPr/>
            <p:nvPr/>
          </p:nvSpPr>
          <p:spPr>
            <a:xfrm>
              <a:off x="3386400" y="1085275"/>
              <a:ext cx="1336850" cy="515650"/>
            </a:xfrm>
            <a:custGeom>
              <a:rect b="b" l="l" r="r" t="t"/>
              <a:pathLst>
                <a:path extrusionOk="0" fill="none" h="20626" w="53474">
                  <a:moveTo>
                    <a:pt x="53474" y="20625"/>
                  </a:moveTo>
                  <a:lnTo>
                    <a:pt x="53474" y="10337"/>
                  </a:lnTo>
                  <a:lnTo>
                    <a:pt x="1" y="10337"/>
                  </a:lnTo>
                  <a:lnTo>
                    <a:pt x="1" y="1"/>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61"/>
            <p:cNvSpPr/>
            <p:nvPr/>
          </p:nvSpPr>
          <p:spPr>
            <a:xfrm>
              <a:off x="2871975" y="280600"/>
              <a:ext cx="243075" cy="1063100"/>
            </a:xfrm>
            <a:custGeom>
              <a:rect b="b" l="l" r="r" t="t"/>
              <a:pathLst>
                <a:path extrusionOk="0" fill="none" h="42524" w="9723">
                  <a:moveTo>
                    <a:pt x="0" y="42524"/>
                  </a:moveTo>
                  <a:lnTo>
                    <a:pt x="9723" y="42524"/>
                  </a:lnTo>
                  <a:lnTo>
                    <a:pt x="9723" y="0"/>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61"/>
            <p:cNvSpPr/>
            <p:nvPr/>
          </p:nvSpPr>
          <p:spPr>
            <a:xfrm>
              <a:off x="1233100" y="3520600"/>
              <a:ext cx="804700" cy="534500"/>
            </a:xfrm>
            <a:custGeom>
              <a:rect b="b" l="l" r="r" t="t"/>
              <a:pathLst>
                <a:path extrusionOk="0" fill="none" h="21380" w="32188">
                  <a:moveTo>
                    <a:pt x="32188" y="21380"/>
                  </a:moveTo>
                  <a:lnTo>
                    <a:pt x="32188" y="0"/>
                  </a:lnTo>
                  <a:lnTo>
                    <a:pt x="0" y="0"/>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61"/>
            <p:cNvSpPr/>
            <p:nvPr/>
          </p:nvSpPr>
          <p:spPr>
            <a:xfrm>
              <a:off x="2856625" y="4058625"/>
              <a:ext cx="1322700" cy="522725"/>
            </a:xfrm>
            <a:custGeom>
              <a:rect b="b" l="l" r="r" t="t"/>
              <a:pathLst>
                <a:path extrusionOk="0" fill="none" h="20909" w="52908">
                  <a:moveTo>
                    <a:pt x="1" y="0"/>
                  </a:moveTo>
                  <a:lnTo>
                    <a:pt x="1" y="20908"/>
                  </a:lnTo>
                  <a:lnTo>
                    <a:pt x="52907" y="20908"/>
                  </a:lnTo>
                  <a:lnTo>
                    <a:pt x="52907" y="10572"/>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61"/>
            <p:cNvSpPr/>
            <p:nvPr/>
          </p:nvSpPr>
          <p:spPr>
            <a:xfrm>
              <a:off x="4474275" y="4581325"/>
              <a:ext cx="801175" cy="804700"/>
            </a:xfrm>
            <a:custGeom>
              <a:rect b="b" l="l" r="r" t="t"/>
              <a:pathLst>
                <a:path extrusionOk="0" fill="none" h="32188" w="32047">
                  <a:moveTo>
                    <a:pt x="32046" y="32188"/>
                  </a:moveTo>
                  <a:lnTo>
                    <a:pt x="32046" y="0"/>
                  </a:lnTo>
                  <a:lnTo>
                    <a:pt x="0" y="0"/>
                  </a:lnTo>
                  <a:lnTo>
                    <a:pt x="0" y="11563"/>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61"/>
            <p:cNvSpPr/>
            <p:nvPr/>
          </p:nvSpPr>
          <p:spPr>
            <a:xfrm>
              <a:off x="5533825" y="3786075"/>
              <a:ext cx="25" cy="1084350"/>
            </a:xfrm>
            <a:custGeom>
              <a:rect b="b" l="l" r="r" t="t"/>
              <a:pathLst>
                <a:path extrusionOk="0" fill="none" h="43374" w="1">
                  <a:moveTo>
                    <a:pt x="0" y="0"/>
                  </a:moveTo>
                  <a:lnTo>
                    <a:pt x="0" y="43373"/>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61"/>
            <p:cNvSpPr/>
            <p:nvPr/>
          </p:nvSpPr>
          <p:spPr>
            <a:xfrm>
              <a:off x="5533825" y="2698200"/>
              <a:ext cx="25" cy="811800"/>
            </a:xfrm>
            <a:custGeom>
              <a:rect b="b" l="l" r="r" t="t"/>
              <a:pathLst>
                <a:path extrusionOk="0" fill="none" h="32472" w="1">
                  <a:moveTo>
                    <a:pt x="0" y="1"/>
                  </a:moveTo>
                  <a:lnTo>
                    <a:pt x="0" y="32471"/>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61"/>
            <p:cNvSpPr/>
            <p:nvPr/>
          </p:nvSpPr>
          <p:spPr>
            <a:xfrm>
              <a:off x="2568725" y="1616225"/>
              <a:ext cx="2965125" cy="2434175"/>
            </a:xfrm>
            <a:custGeom>
              <a:rect b="b" l="l" r="r" t="t"/>
              <a:pathLst>
                <a:path extrusionOk="0" fill="none" h="97367" w="118605">
                  <a:moveTo>
                    <a:pt x="108268" y="10856"/>
                  </a:moveTo>
                  <a:lnTo>
                    <a:pt x="108268" y="43280"/>
                  </a:lnTo>
                  <a:lnTo>
                    <a:pt x="97366" y="43280"/>
                  </a:lnTo>
                  <a:lnTo>
                    <a:pt x="97366" y="1"/>
                  </a:lnTo>
                  <a:lnTo>
                    <a:pt x="1" y="1"/>
                  </a:lnTo>
                  <a:lnTo>
                    <a:pt x="1" y="97366"/>
                  </a:lnTo>
                  <a:lnTo>
                    <a:pt x="97366" y="97366"/>
                  </a:lnTo>
                  <a:lnTo>
                    <a:pt x="97366" y="55315"/>
                  </a:lnTo>
                  <a:lnTo>
                    <a:pt x="118604" y="55315"/>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61"/>
            <p:cNvSpPr/>
            <p:nvPr/>
          </p:nvSpPr>
          <p:spPr>
            <a:xfrm>
              <a:off x="5533825" y="1616225"/>
              <a:ext cx="289100" cy="2169875"/>
            </a:xfrm>
            <a:custGeom>
              <a:rect b="b" l="l" r="r" t="t"/>
              <a:pathLst>
                <a:path extrusionOk="0" fill="none" h="86795" w="11564">
                  <a:moveTo>
                    <a:pt x="0" y="1"/>
                  </a:moveTo>
                  <a:lnTo>
                    <a:pt x="0" y="21664"/>
                  </a:lnTo>
                  <a:lnTo>
                    <a:pt x="11563" y="21711"/>
                  </a:lnTo>
                  <a:lnTo>
                    <a:pt x="11563" y="86794"/>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61"/>
            <p:cNvSpPr/>
            <p:nvPr/>
          </p:nvSpPr>
          <p:spPr>
            <a:xfrm>
              <a:off x="4217050" y="534275"/>
              <a:ext cx="770500" cy="551025"/>
            </a:xfrm>
            <a:custGeom>
              <a:rect b="b" l="l" r="r" t="t"/>
              <a:pathLst>
                <a:path extrusionOk="0" fill="none" h="22041" w="30820">
                  <a:moveTo>
                    <a:pt x="30820" y="22041"/>
                  </a:moveTo>
                  <a:lnTo>
                    <a:pt x="1" y="22041"/>
                  </a:lnTo>
                  <a:lnTo>
                    <a:pt x="1" y="0"/>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61"/>
            <p:cNvSpPr/>
            <p:nvPr/>
          </p:nvSpPr>
          <p:spPr>
            <a:xfrm>
              <a:off x="3397025" y="796200"/>
              <a:ext cx="510925" cy="289100"/>
            </a:xfrm>
            <a:custGeom>
              <a:rect b="b" l="l" r="r" t="t"/>
              <a:pathLst>
                <a:path extrusionOk="0" fill="none" h="11564" w="20437">
                  <a:moveTo>
                    <a:pt x="0" y="11564"/>
                  </a:moveTo>
                  <a:lnTo>
                    <a:pt x="20436" y="11564"/>
                  </a:lnTo>
                  <a:lnTo>
                    <a:pt x="20436" y="1"/>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61"/>
            <p:cNvSpPr/>
            <p:nvPr/>
          </p:nvSpPr>
          <p:spPr>
            <a:xfrm>
              <a:off x="2310325" y="796200"/>
              <a:ext cx="532175" cy="289100"/>
            </a:xfrm>
            <a:custGeom>
              <a:rect b="b" l="l" r="r" t="t"/>
              <a:pathLst>
                <a:path extrusionOk="0" fill="none" h="11564" w="21287">
                  <a:moveTo>
                    <a:pt x="21286" y="11564"/>
                  </a:moveTo>
                  <a:lnTo>
                    <a:pt x="1" y="11564"/>
                  </a:lnTo>
                  <a:lnTo>
                    <a:pt x="1" y="1"/>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1"/>
            <p:cNvSpPr/>
            <p:nvPr/>
          </p:nvSpPr>
          <p:spPr>
            <a:xfrm>
              <a:off x="5822900" y="1648100"/>
              <a:ext cx="247800" cy="238350"/>
            </a:xfrm>
            <a:custGeom>
              <a:rect b="b" l="l" r="r" t="t"/>
              <a:pathLst>
                <a:path extrusionOk="0" fill="none" h="9534" w="9912">
                  <a:moveTo>
                    <a:pt x="0" y="9534"/>
                  </a:moveTo>
                  <a:lnTo>
                    <a:pt x="0" y="0"/>
                  </a:lnTo>
                  <a:lnTo>
                    <a:pt x="9911" y="0"/>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1"/>
            <p:cNvSpPr/>
            <p:nvPr/>
          </p:nvSpPr>
          <p:spPr>
            <a:xfrm>
              <a:off x="2575825" y="534275"/>
              <a:ext cx="523900" cy="261950"/>
            </a:xfrm>
            <a:custGeom>
              <a:rect b="b" l="l" r="r" t="t"/>
              <a:pathLst>
                <a:path extrusionOk="0" fill="none" h="10478" w="20956">
                  <a:moveTo>
                    <a:pt x="20955" y="10478"/>
                  </a:moveTo>
                  <a:lnTo>
                    <a:pt x="0" y="10478"/>
                  </a:lnTo>
                  <a:lnTo>
                    <a:pt x="0" y="0"/>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1"/>
            <p:cNvSpPr/>
            <p:nvPr/>
          </p:nvSpPr>
          <p:spPr>
            <a:xfrm>
              <a:off x="3397025" y="796200"/>
              <a:ext cx="502650" cy="25"/>
            </a:xfrm>
            <a:custGeom>
              <a:rect b="b" l="l" r="r" t="t"/>
              <a:pathLst>
                <a:path extrusionOk="0" fill="none" h="1" w="20106">
                  <a:moveTo>
                    <a:pt x="20106" y="1"/>
                  </a:moveTo>
                  <a:lnTo>
                    <a:pt x="0" y="1"/>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1"/>
            <p:cNvSpPr/>
            <p:nvPr/>
          </p:nvSpPr>
          <p:spPr>
            <a:xfrm>
              <a:off x="4471900" y="796200"/>
              <a:ext cx="1351025" cy="25"/>
            </a:xfrm>
            <a:custGeom>
              <a:rect b="b" l="l" r="r" t="t"/>
              <a:pathLst>
                <a:path extrusionOk="0" fill="none" h="1" w="54041">
                  <a:moveTo>
                    <a:pt x="54040" y="1"/>
                  </a:moveTo>
                  <a:lnTo>
                    <a:pt x="1" y="1"/>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61"/>
            <p:cNvSpPr/>
            <p:nvPr/>
          </p:nvSpPr>
          <p:spPr>
            <a:xfrm>
              <a:off x="2323325" y="4870400"/>
              <a:ext cx="1871325" cy="515625"/>
            </a:xfrm>
            <a:custGeom>
              <a:rect b="b" l="l" r="r" t="t"/>
              <a:pathLst>
                <a:path extrusionOk="0" fill="none" h="20625" w="74853">
                  <a:moveTo>
                    <a:pt x="0" y="0"/>
                  </a:moveTo>
                  <a:lnTo>
                    <a:pt x="74853" y="0"/>
                  </a:lnTo>
                  <a:lnTo>
                    <a:pt x="74853" y="20625"/>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1"/>
            <p:cNvSpPr/>
            <p:nvPr/>
          </p:nvSpPr>
          <p:spPr>
            <a:xfrm>
              <a:off x="1497375" y="4071600"/>
              <a:ext cx="251350" cy="251350"/>
            </a:xfrm>
            <a:custGeom>
              <a:rect b="b" l="l" r="r" t="t"/>
              <a:pathLst>
                <a:path extrusionOk="0" fill="none" h="10054" w="10054">
                  <a:moveTo>
                    <a:pt x="10054" y="10053"/>
                  </a:moveTo>
                  <a:lnTo>
                    <a:pt x="10054" y="1"/>
                  </a:lnTo>
                  <a:lnTo>
                    <a:pt x="1" y="1"/>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1"/>
            <p:cNvSpPr/>
            <p:nvPr/>
          </p:nvSpPr>
          <p:spPr>
            <a:xfrm>
              <a:off x="1748700" y="2720625"/>
              <a:ext cx="547500" cy="536875"/>
            </a:xfrm>
            <a:custGeom>
              <a:rect b="b" l="l" r="r" t="t"/>
              <a:pathLst>
                <a:path extrusionOk="0" fill="none" h="21475" w="21900">
                  <a:moveTo>
                    <a:pt x="1" y="0"/>
                  </a:moveTo>
                  <a:lnTo>
                    <a:pt x="1" y="21474"/>
                  </a:lnTo>
                  <a:lnTo>
                    <a:pt x="21900" y="21474"/>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61"/>
            <p:cNvSpPr/>
            <p:nvPr/>
          </p:nvSpPr>
          <p:spPr>
            <a:xfrm>
              <a:off x="1233100" y="796200"/>
              <a:ext cx="1071350" cy="820050"/>
            </a:xfrm>
            <a:custGeom>
              <a:rect b="b" l="l" r="r" t="t"/>
              <a:pathLst>
                <a:path extrusionOk="0" fill="none" h="32802" w="42854">
                  <a:moveTo>
                    <a:pt x="42854" y="1"/>
                  </a:moveTo>
                  <a:lnTo>
                    <a:pt x="20625" y="1"/>
                  </a:lnTo>
                  <a:lnTo>
                    <a:pt x="20625" y="32802"/>
                  </a:lnTo>
                  <a:lnTo>
                    <a:pt x="0" y="32802"/>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61"/>
            <p:cNvSpPr/>
            <p:nvPr/>
          </p:nvSpPr>
          <p:spPr>
            <a:xfrm>
              <a:off x="4730300" y="4870400"/>
              <a:ext cx="291475" cy="25"/>
            </a:xfrm>
            <a:custGeom>
              <a:rect b="b" l="l" r="r" t="t"/>
              <a:pathLst>
                <a:path extrusionOk="0" fill="none" h="1" w="11659">
                  <a:moveTo>
                    <a:pt x="11658" y="0"/>
                  </a:moveTo>
                  <a:lnTo>
                    <a:pt x="1" y="0"/>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1"/>
            <p:cNvSpPr/>
            <p:nvPr/>
          </p:nvSpPr>
          <p:spPr>
            <a:xfrm>
              <a:off x="5533825" y="4870400"/>
              <a:ext cx="804700" cy="25"/>
            </a:xfrm>
            <a:custGeom>
              <a:rect b="b" l="l" r="r" t="t"/>
              <a:pathLst>
                <a:path extrusionOk="0" fill="none" h="1" w="32188">
                  <a:moveTo>
                    <a:pt x="32188" y="0"/>
                  </a:moveTo>
                  <a:lnTo>
                    <a:pt x="0" y="0"/>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1"/>
            <p:cNvSpPr/>
            <p:nvPr/>
          </p:nvSpPr>
          <p:spPr>
            <a:xfrm>
              <a:off x="5822900" y="4339450"/>
              <a:ext cx="515625" cy="265500"/>
            </a:xfrm>
            <a:custGeom>
              <a:rect b="b" l="l" r="r" t="t"/>
              <a:pathLst>
                <a:path extrusionOk="0" fill="none" h="10620" w="20625">
                  <a:moveTo>
                    <a:pt x="0" y="0"/>
                  </a:moveTo>
                  <a:lnTo>
                    <a:pt x="0" y="10619"/>
                  </a:lnTo>
                  <a:lnTo>
                    <a:pt x="20625" y="10619"/>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61"/>
            <p:cNvSpPr/>
            <p:nvPr/>
          </p:nvSpPr>
          <p:spPr>
            <a:xfrm>
              <a:off x="4217050" y="534275"/>
              <a:ext cx="781125" cy="25"/>
            </a:xfrm>
            <a:custGeom>
              <a:rect b="b" l="l" r="r" t="t"/>
              <a:pathLst>
                <a:path extrusionOk="0" fill="none" h="1" w="31245">
                  <a:moveTo>
                    <a:pt x="1" y="0"/>
                  </a:moveTo>
                  <a:lnTo>
                    <a:pt x="31244" y="0"/>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61"/>
            <p:cNvSpPr/>
            <p:nvPr/>
          </p:nvSpPr>
          <p:spPr>
            <a:xfrm>
              <a:off x="3397025" y="534275"/>
              <a:ext cx="502650" cy="25"/>
            </a:xfrm>
            <a:custGeom>
              <a:rect b="b" l="l" r="r" t="t"/>
              <a:pathLst>
                <a:path extrusionOk="0" fill="none" h="1" w="20106">
                  <a:moveTo>
                    <a:pt x="0" y="0"/>
                  </a:moveTo>
                  <a:lnTo>
                    <a:pt x="20106" y="0"/>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61"/>
            <p:cNvSpPr/>
            <p:nvPr/>
          </p:nvSpPr>
          <p:spPr>
            <a:xfrm>
              <a:off x="2037775" y="280600"/>
              <a:ext cx="538075" cy="253700"/>
            </a:xfrm>
            <a:custGeom>
              <a:rect b="b" l="l" r="r" t="t"/>
              <a:pathLst>
                <a:path extrusionOk="0" fill="none" h="10148" w="21523">
                  <a:moveTo>
                    <a:pt x="21522" y="10147"/>
                  </a:moveTo>
                  <a:lnTo>
                    <a:pt x="1" y="10147"/>
                  </a:lnTo>
                  <a:lnTo>
                    <a:pt x="1" y="0"/>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61"/>
            <p:cNvSpPr/>
            <p:nvPr/>
          </p:nvSpPr>
          <p:spPr>
            <a:xfrm>
              <a:off x="6084825" y="3275175"/>
              <a:ext cx="253700" cy="1047775"/>
            </a:xfrm>
            <a:custGeom>
              <a:rect b="b" l="l" r="r" t="t"/>
              <a:pathLst>
                <a:path extrusionOk="0" fill="none" h="41911" w="10148">
                  <a:moveTo>
                    <a:pt x="1" y="41910"/>
                  </a:moveTo>
                  <a:lnTo>
                    <a:pt x="1" y="0"/>
                  </a:lnTo>
                  <a:lnTo>
                    <a:pt x="10148" y="0"/>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61"/>
            <p:cNvSpPr/>
            <p:nvPr/>
          </p:nvSpPr>
          <p:spPr>
            <a:xfrm>
              <a:off x="5008775" y="5132325"/>
              <a:ext cx="1076075" cy="25"/>
            </a:xfrm>
            <a:custGeom>
              <a:rect b="b" l="l" r="r" t="t"/>
              <a:pathLst>
                <a:path extrusionOk="0" fill="none" h="1" w="43043">
                  <a:moveTo>
                    <a:pt x="0" y="1"/>
                  </a:moveTo>
                  <a:lnTo>
                    <a:pt x="43043" y="1"/>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1"/>
            <p:cNvSpPr/>
            <p:nvPr/>
          </p:nvSpPr>
          <p:spPr>
            <a:xfrm>
              <a:off x="4194625" y="5132325"/>
              <a:ext cx="535700" cy="25"/>
            </a:xfrm>
            <a:custGeom>
              <a:rect b="b" l="l" r="r" t="t"/>
              <a:pathLst>
                <a:path extrusionOk="0" fill="none" h="1" w="21428">
                  <a:moveTo>
                    <a:pt x="1" y="1"/>
                  </a:moveTo>
                  <a:lnTo>
                    <a:pt x="21428" y="1"/>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61"/>
            <p:cNvSpPr/>
            <p:nvPr/>
          </p:nvSpPr>
          <p:spPr>
            <a:xfrm>
              <a:off x="2056650" y="5132325"/>
              <a:ext cx="1592900" cy="253700"/>
            </a:xfrm>
            <a:custGeom>
              <a:rect b="b" l="l" r="r" t="t"/>
              <a:pathLst>
                <a:path extrusionOk="0" fill="none" h="10148" w="63716">
                  <a:moveTo>
                    <a:pt x="1" y="1"/>
                  </a:moveTo>
                  <a:lnTo>
                    <a:pt x="63715" y="1"/>
                  </a:lnTo>
                  <a:lnTo>
                    <a:pt x="63715" y="10148"/>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61"/>
            <p:cNvSpPr/>
            <p:nvPr/>
          </p:nvSpPr>
          <p:spPr>
            <a:xfrm>
              <a:off x="1486775" y="4071600"/>
              <a:ext cx="246625" cy="521550"/>
            </a:xfrm>
            <a:custGeom>
              <a:rect b="b" l="l" r="r" t="t"/>
              <a:pathLst>
                <a:path extrusionOk="0" fill="none" h="20862" w="9865">
                  <a:moveTo>
                    <a:pt x="0" y="1"/>
                  </a:moveTo>
                  <a:lnTo>
                    <a:pt x="0" y="20861"/>
                  </a:lnTo>
                  <a:lnTo>
                    <a:pt x="9864" y="20861"/>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1"/>
            <p:cNvSpPr/>
            <p:nvPr/>
          </p:nvSpPr>
          <p:spPr>
            <a:xfrm>
              <a:off x="1486775" y="2430375"/>
              <a:ext cx="25" cy="1074900"/>
            </a:xfrm>
            <a:custGeom>
              <a:rect b="b" l="l" r="r" t="t"/>
              <a:pathLst>
                <a:path extrusionOk="0" fill="none" h="42996" w="1">
                  <a:moveTo>
                    <a:pt x="0" y="0"/>
                  </a:moveTo>
                  <a:lnTo>
                    <a:pt x="0" y="42996"/>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61"/>
            <p:cNvSpPr/>
            <p:nvPr/>
          </p:nvSpPr>
          <p:spPr>
            <a:xfrm>
              <a:off x="5564500" y="534275"/>
              <a:ext cx="520350" cy="2167500"/>
            </a:xfrm>
            <a:custGeom>
              <a:rect b="b" l="l" r="r" t="t"/>
              <a:pathLst>
                <a:path extrusionOk="0" fill="none" h="86700" w="20814">
                  <a:moveTo>
                    <a:pt x="0" y="0"/>
                  </a:moveTo>
                  <a:lnTo>
                    <a:pt x="20814" y="0"/>
                  </a:lnTo>
                  <a:lnTo>
                    <a:pt x="20814" y="86699"/>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61"/>
            <p:cNvSpPr/>
            <p:nvPr/>
          </p:nvSpPr>
          <p:spPr>
            <a:xfrm>
              <a:off x="1233100" y="280600"/>
              <a:ext cx="5105425" cy="5105425"/>
            </a:xfrm>
            <a:custGeom>
              <a:rect b="b" l="l" r="r" t="t"/>
              <a:pathLst>
                <a:path extrusionOk="0" fill="none" h="204217" w="204217">
                  <a:moveTo>
                    <a:pt x="204217" y="96893"/>
                  </a:moveTo>
                  <a:lnTo>
                    <a:pt x="204217" y="0"/>
                  </a:lnTo>
                  <a:lnTo>
                    <a:pt x="0" y="0"/>
                  </a:lnTo>
                  <a:lnTo>
                    <a:pt x="0" y="204217"/>
                  </a:lnTo>
                  <a:lnTo>
                    <a:pt x="172548" y="204217"/>
                  </a:lnTo>
                  <a:lnTo>
                    <a:pt x="204217" y="204217"/>
                  </a:lnTo>
                  <a:lnTo>
                    <a:pt x="204217" y="108032"/>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61"/>
            <p:cNvSpPr/>
            <p:nvPr/>
          </p:nvSpPr>
          <p:spPr>
            <a:xfrm>
              <a:off x="3929150" y="4065700"/>
              <a:ext cx="25" cy="273775"/>
            </a:xfrm>
            <a:custGeom>
              <a:rect b="b" l="l" r="r" t="t"/>
              <a:pathLst>
                <a:path extrusionOk="0" fill="none" h="10951" w="1">
                  <a:moveTo>
                    <a:pt x="1" y="1"/>
                  </a:moveTo>
                  <a:lnTo>
                    <a:pt x="1" y="10950"/>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61"/>
            <p:cNvSpPr/>
            <p:nvPr/>
          </p:nvSpPr>
          <p:spPr>
            <a:xfrm>
              <a:off x="3381675" y="4065700"/>
              <a:ext cx="25" cy="273775"/>
            </a:xfrm>
            <a:custGeom>
              <a:rect b="b" l="l" r="r" t="t"/>
              <a:pathLst>
                <a:path extrusionOk="0" fill="none" h="10951" w="1">
                  <a:moveTo>
                    <a:pt x="1" y="1"/>
                  </a:moveTo>
                  <a:lnTo>
                    <a:pt x="1" y="10950"/>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61"/>
            <p:cNvSpPr/>
            <p:nvPr/>
          </p:nvSpPr>
          <p:spPr>
            <a:xfrm>
              <a:off x="5533825" y="4055075"/>
              <a:ext cx="551025" cy="25"/>
            </a:xfrm>
            <a:custGeom>
              <a:rect b="b" l="l" r="r" t="t"/>
              <a:pathLst>
                <a:path extrusionOk="0" fill="none" h="1" w="22041">
                  <a:moveTo>
                    <a:pt x="0" y="1"/>
                  </a:moveTo>
                  <a:lnTo>
                    <a:pt x="22041" y="1"/>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1"/>
            <p:cNvSpPr/>
            <p:nvPr/>
          </p:nvSpPr>
          <p:spPr>
            <a:xfrm>
              <a:off x="5002875" y="1616225"/>
              <a:ext cx="530975" cy="25"/>
            </a:xfrm>
            <a:custGeom>
              <a:rect b="b" l="l" r="r" t="t"/>
              <a:pathLst>
                <a:path extrusionOk="0" fill="none" h="1" w="21239">
                  <a:moveTo>
                    <a:pt x="0" y="1"/>
                  </a:moveTo>
                  <a:lnTo>
                    <a:pt x="21238" y="1"/>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61"/>
            <p:cNvSpPr/>
            <p:nvPr/>
          </p:nvSpPr>
          <p:spPr>
            <a:xfrm>
              <a:off x="1748700" y="2720625"/>
              <a:ext cx="821250" cy="25"/>
            </a:xfrm>
            <a:custGeom>
              <a:rect b="b" l="l" r="r" t="t"/>
              <a:pathLst>
                <a:path extrusionOk="0" fill="none" h="1" w="32850">
                  <a:moveTo>
                    <a:pt x="32849" y="0"/>
                  </a:moveTo>
                  <a:lnTo>
                    <a:pt x="1" y="0"/>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61"/>
            <p:cNvSpPr/>
            <p:nvPr/>
          </p:nvSpPr>
          <p:spPr>
            <a:xfrm>
              <a:off x="5533825" y="2436275"/>
              <a:ext cx="289100" cy="25"/>
            </a:xfrm>
            <a:custGeom>
              <a:rect b="b" l="l" r="r" t="t"/>
              <a:pathLst>
                <a:path extrusionOk="0" fill="none" h="1" w="11564">
                  <a:moveTo>
                    <a:pt x="0" y="0"/>
                  </a:moveTo>
                  <a:lnTo>
                    <a:pt x="11563" y="0"/>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61"/>
            <p:cNvSpPr/>
            <p:nvPr/>
          </p:nvSpPr>
          <p:spPr>
            <a:xfrm>
              <a:off x="3116200" y="4338250"/>
              <a:ext cx="25" cy="243100"/>
            </a:xfrm>
            <a:custGeom>
              <a:rect b="b" l="l" r="r" t="t"/>
              <a:pathLst>
                <a:path extrusionOk="0" fill="none" h="9724" w="1">
                  <a:moveTo>
                    <a:pt x="1" y="9723"/>
                  </a:moveTo>
                  <a:lnTo>
                    <a:pt x="1" y="1"/>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61"/>
            <p:cNvSpPr/>
            <p:nvPr/>
          </p:nvSpPr>
          <p:spPr>
            <a:xfrm>
              <a:off x="3655425" y="4338250"/>
              <a:ext cx="25" cy="243100"/>
            </a:xfrm>
            <a:custGeom>
              <a:rect b="b" l="l" r="r" t="t"/>
              <a:pathLst>
                <a:path extrusionOk="0" fill="none" h="9724" w="1">
                  <a:moveTo>
                    <a:pt x="0" y="9723"/>
                  </a:moveTo>
                  <a:lnTo>
                    <a:pt x="0" y="1"/>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61"/>
            <p:cNvSpPr/>
            <p:nvPr/>
          </p:nvSpPr>
          <p:spPr>
            <a:xfrm>
              <a:off x="2296175" y="4322925"/>
              <a:ext cx="25" cy="258425"/>
            </a:xfrm>
            <a:custGeom>
              <a:rect b="b" l="l" r="r" t="t"/>
              <a:pathLst>
                <a:path extrusionOk="0" fill="none" h="10337" w="1">
                  <a:moveTo>
                    <a:pt x="1" y="0"/>
                  </a:moveTo>
                  <a:lnTo>
                    <a:pt x="1" y="10336"/>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61"/>
            <p:cNvSpPr/>
            <p:nvPr/>
          </p:nvSpPr>
          <p:spPr>
            <a:xfrm>
              <a:off x="5563325" y="1085275"/>
              <a:ext cx="506200" cy="25"/>
            </a:xfrm>
            <a:custGeom>
              <a:rect b="b" l="l" r="r" t="t"/>
              <a:pathLst>
                <a:path extrusionOk="0" fill="none" h="1" w="20248">
                  <a:moveTo>
                    <a:pt x="0" y="1"/>
                  </a:moveTo>
                  <a:lnTo>
                    <a:pt x="20247" y="1"/>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61"/>
            <p:cNvSpPr/>
            <p:nvPr/>
          </p:nvSpPr>
          <p:spPr>
            <a:xfrm>
              <a:off x="3397025" y="534275"/>
              <a:ext cx="25" cy="261950"/>
            </a:xfrm>
            <a:custGeom>
              <a:rect b="b" l="l" r="r" t="t"/>
              <a:pathLst>
                <a:path extrusionOk="0" fill="none" h="10478" w="1">
                  <a:moveTo>
                    <a:pt x="0" y="10478"/>
                  </a:moveTo>
                  <a:lnTo>
                    <a:pt x="0" y="0"/>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1"/>
            <p:cNvSpPr/>
            <p:nvPr/>
          </p:nvSpPr>
          <p:spPr>
            <a:xfrm>
              <a:off x="5283675" y="280600"/>
              <a:ext cx="25" cy="1061925"/>
            </a:xfrm>
            <a:custGeom>
              <a:rect b="b" l="l" r="r" t="t"/>
              <a:pathLst>
                <a:path extrusionOk="0" fill="none" h="42477" w="1">
                  <a:moveTo>
                    <a:pt x="1" y="42476"/>
                  </a:moveTo>
                  <a:lnTo>
                    <a:pt x="1" y="0"/>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61"/>
            <p:cNvSpPr/>
            <p:nvPr/>
          </p:nvSpPr>
          <p:spPr>
            <a:xfrm>
              <a:off x="6084825" y="2701750"/>
              <a:ext cx="253700" cy="25"/>
            </a:xfrm>
            <a:custGeom>
              <a:rect b="b" l="l" r="r" t="t"/>
              <a:pathLst>
                <a:path extrusionOk="0" fill="none" h="1" w="10148">
                  <a:moveTo>
                    <a:pt x="1" y="0"/>
                  </a:moveTo>
                  <a:lnTo>
                    <a:pt x="10148" y="0"/>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61"/>
            <p:cNvSpPr/>
            <p:nvPr/>
          </p:nvSpPr>
          <p:spPr>
            <a:xfrm>
              <a:off x="5822900" y="2981375"/>
              <a:ext cx="515625" cy="25"/>
            </a:xfrm>
            <a:custGeom>
              <a:rect b="b" l="l" r="r" t="t"/>
              <a:pathLst>
                <a:path extrusionOk="0" fill="none" h="1" w="20625">
                  <a:moveTo>
                    <a:pt x="0" y="1"/>
                  </a:moveTo>
                  <a:lnTo>
                    <a:pt x="20625" y="1"/>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61"/>
            <p:cNvSpPr/>
            <p:nvPr/>
          </p:nvSpPr>
          <p:spPr>
            <a:xfrm>
              <a:off x="1748700" y="280600"/>
              <a:ext cx="25" cy="515625"/>
            </a:xfrm>
            <a:custGeom>
              <a:rect b="b" l="l" r="r" t="t"/>
              <a:pathLst>
                <a:path extrusionOk="0" fill="none" h="20625" w="1">
                  <a:moveTo>
                    <a:pt x="1" y="20625"/>
                  </a:moveTo>
                  <a:lnTo>
                    <a:pt x="1" y="0"/>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61"/>
            <p:cNvSpPr/>
            <p:nvPr/>
          </p:nvSpPr>
          <p:spPr>
            <a:xfrm>
              <a:off x="6084825" y="3786075"/>
              <a:ext cx="253700" cy="25"/>
            </a:xfrm>
            <a:custGeom>
              <a:rect b="b" l="l" r="r" t="t"/>
              <a:pathLst>
                <a:path extrusionOk="0" fill="none" h="1" w="10148">
                  <a:moveTo>
                    <a:pt x="1" y="0"/>
                  </a:moveTo>
                  <a:lnTo>
                    <a:pt x="10148" y="0"/>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61"/>
            <p:cNvSpPr/>
            <p:nvPr/>
          </p:nvSpPr>
          <p:spPr>
            <a:xfrm>
              <a:off x="6084825" y="4322925"/>
              <a:ext cx="253700" cy="25"/>
            </a:xfrm>
            <a:custGeom>
              <a:rect b="b" l="l" r="r" t="t"/>
              <a:pathLst>
                <a:path extrusionOk="0" fill="none" h="1" w="10148">
                  <a:moveTo>
                    <a:pt x="1" y="0"/>
                  </a:moveTo>
                  <a:lnTo>
                    <a:pt x="10148" y="0"/>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61"/>
            <p:cNvSpPr/>
            <p:nvPr/>
          </p:nvSpPr>
          <p:spPr>
            <a:xfrm>
              <a:off x="4730300" y="4870400"/>
              <a:ext cx="25" cy="515625"/>
            </a:xfrm>
            <a:custGeom>
              <a:rect b="b" l="l" r="r" t="t"/>
              <a:pathLst>
                <a:path extrusionOk="0" fill="none" h="20625" w="1">
                  <a:moveTo>
                    <a:pt x="1" y="0"/>
                  </a:moveTo>
                  <a:lnTo>
                    <a:pt x="1" y="20625"/>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61"/>
            <p:cNvSpPr/>
            <p:nvPr/>
          </p:nvSpPr>
          <p:spPr>
            <a:xfrm>
              <a:off x="4730300" y="280600"/>
              <a:ext cx="25" cy="238350"/>
            </a:xfrm>
            <a:custGeom>
              <a:rect b="b" l="l" r="r" t="t"/>
              <a:pathLst>
                <a:path extrusionOk="0" fill="none" h="9534" w="1">
                  <a:moveTo>
                    <a:pt x="1" y="0"/>
                  </a:moveTo>
                  <a:lnTo>
                    <a:pt x="1" y="9534"/>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61"/>
            <p:cNvSpPr/>
            <p:nvPr/>
          </p:nvSpPr>
          <p:spPr>
            <a:xfrm>
              <a:off x="2841300" y="280600"/>
              <a:ext cx="25" cy="238350"/>
            </a:xfrm>
            <a:custGeom>
              <a:rect b="b" l="l" r="r" t="t"/>
              <a:pathLst>
                <a:path extrusionOk="0" fill="none" h="9534" w="1">
                  <a:moveTo>
                    <a:pt x="0" y="0"/>
                  </a:moveTo>
                  <a:lnTo>
                    <a:pt x="0" y="9534"/>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61"/>
            <p:cNvSpPr/>
            <p:nvPr/>
          </p:nvSpPr>
          <p:spPr>
            <a:xfrm>
              <a:off x="2580525" y="4602550"/>
              <a:ext cx="25" cy="267875"/>
            </a:xfrm>
            <a:custGeom>
              <a:rect b="b" l="l" r="r" t="t"/>
              <a:pathLst>
                <a:path extrusionOk="0" fill="none" h="10715" w="1">
                  <a:moveTo>
                    <a:pt x="1" y="10714"/>
                  </a:moveTo>
                  <a:lnTo>
                    <a:pt x="1" y="1"/>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61"/>
            <p:cNvSpPr/>
            <p:nvPr/>
          </p:nvSpPr>
          <p:spPr>
            <a:xfrm>
              <a:off x="1748700" y="4322925"/>
              <a:ext cx="547500" cy="25"/>
            </a:xfrm>
            <a:custGeom>
              <a:rect b="b" l="l" r="r" t="t"/>
              <a:pathLst>
                <a:path extrusionOk="0" fill="none" h="1" w="21900">
                  <a:moveTo>
                    <a:pt x="1" y="0"/>
                  </a:moveTo>
                  <a:lnTo>
                    <a:pt x="21900" y="0"/>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61"/>
            <p:cNvSpPr/>
            <p:nvPr/>
          </p:nvSpPr>
          <p:spPr>
            <a:xfrm>
              <a:off x="2037775" y="4602550"/>
              <a:ext cx="25" cy="783475"/>
            </a:xfrm>
            <a:custGeom>
              <a:rect b="b" l="l" r="r" t="t"/>
              <a:pathLst>
                <a:path extrusionOk="0" fill="none" h="31339" w="1">
                  <a:moveTo>
                    <a:pt x="1" y="1"/>
                  </a:moveTo>
                  <a:lnTo>
                    <a:pt x="1" y="31339"/>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61"/>
            <p:cNvSpPr/>
            <p:nvPr/>
          </p:nvSpPr>
          <p:spPr>
            <a:xfrm>
              <a:off x="1233100" y="4870400"/>
              <a:ext cx="528600" cy="515625"/>
            </a:xfrm>
            <a:custGeom>
              <a:rect b="b" l="l" r="r" t="t"/>
              <a:pathLst>
                <a:path extrusionOk="0" fill="none" h="20625" w="21144">
                  <a:moveTo>
                    <a:pt x="0" y="0"/>
                  </a:moveTo>
                  <a:lnTo>
                    <a:pt x="21144" y="0"/>
                  </a:lnTo>
                  <a:lnTo>
                    <a:pt x="21144" y="20625"/>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61"/>
            <p:cNvSpPr/>
            <p:nvPr/>
          </p:nvSpPr>
          <p:spPr>
            <a:xfrm>
              <a:off x="1497375" y="5154750"/>
              <a:ext cx="25" cy="214775"/>
            </a:xfrm>
            <a:custGeom>
              <a:rect b="b" l="l" r="r" t="t"/>
              <a:pathLst>
                <a:path extrusionOk="0" fill="none" h="8591" w="1">
                  <a:moveTo>
                    <a:pt x="1" y="8590"/>
                  </a:moveTo>
                  <a:lnTo>
                    <a:pt x="1" y="1"/>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61"/>
            <p:cNvSpPr/>
            <p:nvPr/>
          </p:nvSpPr>
          <p:spPr>
            <a:xfrm>
              <a:off x="1497375" y="3787250"/>
              <a:ext cx="528625" cy="25"/>
            </a:xfrm>
            <a:custGeom>
              <a:rect b="b" l="l" r="r" t="t"/>
              <a:pathLst>
                <a:path extrusionOk="0" fill="none" h="1" w="21145">
                  <a:moveTo>
                    <a:pt x="1" y="0"/>
                  </a:moveTo>
                  <a:lnTo>
                    <a:pt x="21145" y="0"/>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61"/>
            <p:cNvSpPr/>
            <p:nvPr/>
          </p:nvSpPr>
          <p:spPr>
            <a:xfrm>
              <a:off x="1233100" y="1901775"/>
              <a:ext cx="804700" cy="25"/>
            </a:xfrm>
            <a:custGeom>
              <a:rect b="b" l="l" r="r" t="t"/>
              <a:pathLst>
                <a:path extrusionOk="0" fill="none" h="1" w="32188">
                  <a:moveTo>
                    <a:pt x="0" y="0"/>
                  </a:moveTo>
                  <a:lnTo>
                    <a:pt x="32188" y="0"/>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61"/>
            <p:cNvSpPr/>
            <p:nvPr/>
          </p:nvSpPr>
          <p:spPr>
            <a:xfrm>
              <a:off x="1233100" y="1085275"/>
              <a:ext cx="804700" cy="1345125"/>
            </a:xfrm>
            <a:custGeom>
              <a:rect b="b" l="l" r="r" t="t"/>
              <a:pathLst>
                <a:path extrusionOk="0" fill="none" h="53805" w="32188">
                  <a:moveTo>
                    <a:pt x="0" y="43327"/>
                  </a:moveTo>
                  <a:lnTo>
                    <a:pt x="21049" y="43327"/>
                  </a:lnTo>
                  <a:lnTo>
                    <a:pt x="21049" y="53804"/>
                  </a:lnTo>
                  <a:lnTo>
                    <a:pt x="32188" y="53804"/>
                  </a:lnTo>
                  <a:lnTo>
                    <a:pt x="32188" y="1"/>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61"/>
            <p:cNvSpPr/>
            <p:nvPr/>
          </p:nvSpPr>
          <p:spPr>
            <a:xfrm>
              <a:off x="1233100" y="1359025"/>
              <a:ext cx="253700" cy="25"/>
            </a:xfrm>
            <a:custGeom>
              <a:rect b="b" l="l" r="r" t="t"/>
              <a:pathLst>
                <a:path extrusionOk="0" fill="none" h="1" w="10148">
                  <a:moveTo>
                    <a:pt x="10147" y="0"/>
                  </a:moveTo>
                  <a:lnTo>
                    <a:pt x="0" y="0"/>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61"/>
            <p:cNvSpPr/>
            <p:nvPr/>
          </p:nvSpPr>
          <p:spPr>
            <a:xfrm>
              <a:off x="1233100" y="548425"/>
              <a:ext cx="253700" cy="25"/>
            </a:xfrm>
            <a:custGeom>
              <a:rect b="b" l="l" r="r" t="t"/>
              <a:pathLst>
                <a:path extrusionOk="0" fill="none" h="1" w="10148">
                  <a:moveTo>
                    <a:pt x="10147" y="1"/>
                  </a:moveTo>
                  <a:lnTo>
                    <a:pt x="0" y="1"/>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61"/>
            <p:cNvSpPr/>
            <p:nvPr/>
          </p:nvSpPr>
          <p:spPr>
            <a:xfrm>
              <a:off x="1483225" y="1085275"/>
              <a:ext cx="250175" cy="25"/>
            </a:xfrm>
            <a:custGeom>
              <a:rect b="b" l="l" r="r" t="t"/>
              <a:pathLst>
                <a:path extrusionOk="0" fill="none" h="1" w="10007">
                  <a:moveTo>
                    <a:pt x="1" y="1"/>
                  </a:moveTo>
                  <a:lnTo>
                    <a:pt x="10006" y="1"/>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61"/>
            <p:cNvSpPr/>
            <p:nvPr/>
          </p:nvSpPr>
          <p:spPr>
            <a:xfrm>
              <a:off x="1483225" y="796200"/>
              <a:ext cx="250175" cy="25"/>
            </a:xfrm>
            <a:custGeom>
              <a:rect b="b" l="l" r="r" t="t"/>
              <a:pathLst>
                <a:path extrusionOk="0" fill="none" h="1" w="10007">
                  <a:moveTo>
                    <a:pt x="1" y="1"/>
                  </a:moveTo>
                  <a:lnTo>
                    <a:pt x="10006" y="1"/>
                  </a:lnTo>
                </a:path>
              </a:pathLst>
            </a:custGeom>
            <a:noFill/>
            <a:ln cap="rnd"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4" name="Google Shape;1144;p61"/>
          <p:cNvSpPr/>
          <p:nvPr/>
        </p:nvSpPr>
        <p:spPr>
          <a:xfrm>
            <a:off x="3920442" y="2669411"/>
            <a:ext cx="742063" cy="871840"/>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5" name="Google Shape;1145;p61"/>
          <p:cNvCxnSpPr/>
          <p:nvPr/>
        </p:nvCxnSpPr>
        <p:spPr>
          <a:xfrm>
            <a:off x="5893876" y="3113942"/>
            <a:ext cx="649500" cy="0"/>
          </a:xfrm>
          <a:prstGeom prst="straightConnector1">
            <a:avLst/>
          </a:prstGeom>
          <a:noFill/>
          <a:ln cap="flat" cmpd="sng" w="38100">
            <a:solidFill>
              <a:schemeClr val="accent1"/>
            </a:solidFill>
            <a:prstDash val="solid"/>
            <a:round/>
            <a:headEnd len="med" w="med" type="none"/>
            <a:tailEnd len="med" w="med" type="none"/>
          </a:ln>
        </p:spPr>
      </p:cxnSp>
      <p:sp>
        <p:nvSpPr>
          <p:cNvPr id="1146" name="Google Shape;1146;p61"/>
          <p:cNvSpPr txBox="1"/>
          <p:nvPr/>
        </p:nvSpPr>
        <p:spPr>
          <a:xfrm>
            <a:off x="567075" y="1031450"/>
            <a:ext cx="7071600" cy="4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aleway Thin"/>
                <a:ea typeface="Raleway Thin"/>
                <a:cs typeface="Raleway Thin"/>
                <a:sym typeface="Raleway Thin"/>
              </a:rPr>
              <a:t>Continue the pink line to get in!</a:t>
            </a:r>
            <a:endParaRPr>
              <a:solidFill>
                <a:schemeClr val="dk1"/>
              </a:solidFill>
              <a:latin typeface="Raleway Thin"/>
              <a:ea typeface="Raleway Thin"/>
              <a:cs typeface="Raleway Thin"/>
              <a:sym typeface="Raleway Thi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62"/>
          <p:cNvSpPr txBox="1"/>
          <p:nvPr>
            <p:ph type="title"/>
          </p:nvPr>
        </p:nvSpPr>
        <p:spPr>
          <a:xfrm>
            <a:off x="3854713" y="718588"/>
            <a:ext cx="3958200" cy="61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333,000.00</a:t>
            </a:r>
            <a:endParaRPr/>
          </a:p>
        </p:txBody>
      </p:sp>
      <p:sp>
        <p:nvSpPr>
          <p:cNvPr id="1152" name="Google Shape;1152;p62"/>
          <p:cNvSpPr txBox="1"/>
          <p:nvPr>
            <p:ph idx="1" type="subTitle"/>
          </p:nvPr>
        </p:nvSpPr>
        <p:spPr>
          <a:xfrm>
            <a:off x="3457325" y="1350363"/>
            <a:ext cx="4355100" cy="3777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earths is the Sun’s mass</a:t>
            </a:r>
            <a:endParaRPr/>
          </a:p>
        </p:txBody>
      </p:sp>
      <p:sp>
        <p:nvSpPr>
          <p:cNvPr id="1153" name="Google Shape;1153;p62"/>
          <p:cNvSpPr txBox="1"/>
          <p:nvPr>
            <p:ph idx="2" type="title"/>
          </p:nvPr>
        </p:nvSpPr>
        <p:spPr>
          <a:xfrm>
            <a:off x="3854713" y="2067013"/>
            <a:ext cx="3958200" cy="61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24h 37m 23s</a:t>
            </a:r>
            <a:endParaRPr/>
          </a:p>
        </p:txBody>
      </p:sp>
      <p:sp>
        <p:nvSpPr>
          <p:cNvPr id="1154" name="Google Shape;1154;p62"/>
          <p:cNvSpPr txBox="1"/>
          <p:nvPr>
            <p:ph idx="3" type="subTitle"/>
          </p:nvPr>
        </p:nvSpPr>
        <p:spPr>
          <a:xfrm>
            <a:off x="3457325" y="2698788"/>
            <a:ext cx="4355100" cy="3777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is Jupiter’s rotation period</a:t>
            </a:r>
            <a:endParaRPr/>
          </a:p>
        </p:txBody>
      </p:sp>
      <p:sp>
        <p:nvSpPr>
          <p:cNvPr id="1155" name="Google Shape;1155;p62"/>
          <p:cNvSpPr txBox="1"/>
          <p:nvPr>
            <p:ph idx="4" type="title"/>
          </p:nvPr>
        </p:nvSpPr>
        <p:spPr>
          <a:xfrm>
            <a:off x="3854713" y="3415438"/>
            <a:ext cx="3958200" cy="61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386,000 km</a:t>
            </a:r>
            <a:endParaRPr/>
          </a:p>
        </p:txBody>
      </p:sp>
      <p:sp>
        <p:nvSpPr>
          <p:cNvPr id="1156" name="Google Shape;1156;p62"/>
          <p:cNvSpPr txBox="1"/>
          <p:nvPr>
            <p:ph idx="5" type="subTitle"/>
          </p:nvPr>
        </p:nvSpPr>
        <p:spPr>
          <a:xfrm>
            <a:off x="3457325" y="4047213"/>
            <a:ext cx="4355100" cy="3777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is the distance between Earth and the Moon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36"/>
          <p:cNvSpPr txBox="1"/>
          <p:nvPr>
            <p:ph type="title"/>
          </p:nvPr>
        </p:nvSpPr>
        <p:spPr>
          <a:xfrm>
            <a:off x="540000" y="356775"/>
            <a:ext cx="4168200" cy="46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598" name="Google Shape;598;p36"/>
          <p:cNvSpPr txBox="1"/>
          <p:nvPr>
            <p:ph idx="1" type="subTitle"/>
          </p:nvPr>
        </p:nvSpPr>
        <p:spPr>
          <a:xfrm>
            <a:off x="4856738" y="2000025"/>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COMPANY</a:t>
            </a:r>
            <a:endParaRPr/>
          </a:p>
        </p:txBody>
      </p:sp>
      <p:sp>
        <p:nvSpPr>
          <p:cNvPr id="599" name="Google Shape;599;p36"/>
          <p:cNvSpPr txBox="1"/>
          <p:nvPr>
            <p:ph idx="2" type="subTitle"/>
          </p:nvPr>
        </p:nvSpPr>
        <p:spPr>
          <a:xfrm>
            <a:off x="4856738" y="2263825"/>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Here you could describe the topic of the section</a:t>
            </a:r>
            <a:endParaRPr/>
          </a:p>
        </p:txBody>
      </p:sp>
      <p:sp>
        <p:nvSpPr>
          <p:cNvPr id="600" name="Google Shape;600;p36"/>
          <p:cNvSpPr txBox="1"/>
          <p:nvPr>
            <p:ph idx="3" type="subTitle"/>
          </p:nvPr>
        </p:nvSpPr>
        <p:spPr>
          <a:xfrm>
            <a:off x="1801163" y="2000025"/>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601" name="Google Shape;601;p36"/>
          <p:cNvSpPr txBox="1"/>
          <p:nvPr>
            <p:ph idx="4" type="subTitle"/>
          </p:nvPr>
        </p:nvSpPr>
        <p:spPr>
          <a:xfrm>
            <a:off x="1801213" y="2263825"/>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you could describe the topic of the section</a:t>
            </a:r>
            <a:endParaRPr/>
          </a:p>
        </p:txBody>
      </p:sp>
      <p:sp>
        <p:nvSpPr>
          <p:cNvPr id="602" name="Google Shape;602;p36"/>
          <p:cNvSpPr txBox="1"/>
          <p:nvPr>
            <p:ph idx="5" type="subTitle"/>
          </p:nvPr>
        </p:nvSpPr>
        <p:spPr>
          <a:xfrm>
            <a:off x="4856738" y="3861025"/>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603" name="Google Shape;603;p36"/>
          <p:cNvSpPr txBox="1"/>
          <p:nvPr>
            <p:ph idx="6" type="subTitle"/>
          </p:nvPr>
        </p:nvSpPr>
        <p:spPr>
          <a:xfrm>
            <a:off x="4856738" y="4124825"/>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Here you could describe the topic of the section</a:t>
            </a:r>
            <a:endParaRPr/>
          </a:p>
        </p:txBody>
      </p:sp>
      <p:sp>
        <p:nvSpPr>
          <p:cNvPr id="604" name="Google Shape;604;p36"/>
          <p:cNvSpPr txBox="1"/>
          <p:nvPr>
            <p:ph idx="7" type="subTitle"/>
          </p:nvPr>
        </p:nvSpPr>
        <p:spPr>
          <a:xfrm>
            <a:off x="1801163" y="3861025"/>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ANALYSIS</a:t>
            </a:r>
            <a:endParaRPr/>
          </a:p>
        </p:txBody>
      </p:sp>
      <p:sp>
        <p:nvSpPr>
          <p:cNvPr id="605" name="Google Shape;605;p36"/>
          <p:cNvSpPr txBox="1"/>
          <p:nvPr>
            <p:ph idx="8" type="subTitle"/>
          </p:nvPr>
        </p:nvSpPr>
        <p:spPr>
          <a:xfrm>
            <a:off x="1801213" y="4124825"/>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Here you could describe the topic of the section</a:t>
            </a:r>
            <a:endParaRPr/>
          </a:p>
        </p:txBody>
      </p:sp>
      <p:sp>
        <p:nvSpPr>
          <p:cNvPr id="606" name="Google Shape;606;p36"/>
          <p:cNvSpPr txBox="1"/>
          <p:nvPr>
            <p:ph idx="9" type="title"/>
          </p:nvPr>
        </p:nvSpPr>
        <p:spPr>
          <a:xfrm>
            <a:off x="2524663" y="1331238"/>
            <a:ext cx="103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607" name="Google Shape;607;p36"/>
          <p:cNvSpPr txBox="1"/>
          <p:nvPr>
            <p:ph idx="13" type="title"/>
          </p:nvPr>
        </p:nvSpPr>
        <p:spPr>
          <a:xfrm>
            <a:off x="5580188" y="1331238"/>
            <a:ext cx="103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608" name="Google Shape;608;p36"/>
          <p:cNvSpPr txBox="1"/>
          <p:nvPr>
            <p:ph idx="14" type="title"/>
          </p:nvPr>
        </p:nvSpPr>
        <p:spPr>
          <a:xfrm>
            <a:off x="2524663" y="3190363"/>
            <a:ext cx="103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609" name="Google Shape;609;p36"/>
          <p:cNvSpPr txBox="1"/>
          <p:nvPr>
            <p:ph idx="15" type="title"/>
          </p:nvPr>
        </p:nvSpPr>
        <p:spPr>
          <a:xfrm>
            <a:off x="5580188" y="3190363"/>
            <a:ext cx="103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pic>
        <p:nvPicPr>
          <p:cNvPr id="1161" name="Google Shape;1161;p63"/>
          <p:cNvPicPr preferRelativeResize="0"/>
          <p:nvPr/>
        </p:nvPicPr>
        <p:blipFill rotWithShape="1">
          <a:blip r:embed="rId3">
            <a:alphaModFix/>
          </a:blip>
          <a:srcRect b="76972" l="1408" r="1418" t="0"/>
          <a:stretch/>
        </p:blipFill>
        <p:spPr>
          <a:xfrm>
            <a:off x="1299900" y="1604325"/>
            <a:ext cx="2775300" cy="1846200"/>
          </a:xfrm>
          <a:prstGeom prst="rect">
            <a:avLst/>
          </a:prstGeom>
          <a:noFill/>
          <a:ln>
            <a:noFill/>
          </a:ln>
        </p:spPr>
      </p:pic>
      <p:sp>
        <p:nvSpPr>
          <p:cNvPr id="1162" name="Google Shape;1162;p63"/>
          <p:cNvSpPr txBox="1"/>
          <p:nvPr>
            <p:ph type="title"/>
          </p:nvPr>
        </p:nvSpPr>
        <p:spPr>
          <a:xfrm>
            <a:off x="3496150" y="2019725"/>
            <a:ext cx="4560600" cy="657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DESKTOP </a:t>
            </a:r>
            <a:r>
              <a:rPr lang="en"/>
              <a:t>SOFTWARE</a:t>
            </a:r>
            <a:endParaRPr/>
          </a:p>
        </p:txBody>
      </p:sp>
      <p:sp>
        <p:nvSpPr>
          <p:cNvPr id="1163" name="Google Shape;1163;p63"/>
          <p:cNvSpPr txBox="1"/>
          <p:nvPr>
            <p:ph idx="1" type="subTitle"/>
          </p:nvPr>
        </p:nvSpPr>
        <p:spPr>
          <a:xfrm>
            <a:off x="5058250" y="2565775"/>
            <a:ext cx="2998800" cy="5580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You can replace the image on the screen with your own work</a:t>
            </a:r>
            <a:endParaRPr/>
          </a:p>
        </p:txBody>
      </p:sp>
      <p:grpSp>
        <p:nvGrpSpPr>
          <p:cNvPr id="1164" name="Google Shape;1164;p63"/>
          <p:cNvGrpSpPr/>
          <p:nvPr/>
        </p:nvGrpSpPr>
        <p:grpSpPr>
          <a:xfrm>
            <a:off x="1184703" y="1500481"/>
            <a:ext cx="3005839" cy="2462078"/>
            <a:chOff x="782850" y="1162837"/>
            <a:chExt cx="3717797" cy="2834862"/>
          </a:xfrm>
        </p:grpSpPr>
        <p:sp>
          <p:nvSpPr>
            <p:cNvPr id="1165" name="Google Shape;1165;p63"/>
            <p:cNvSpPr/>
            <p:nvPr/>
          </p:nvSpPr>
          <p:spPr>
            <a:xfrm>
              <a:off x="2245140" y="3518605"/>
              <a:ext cx="793114" cy="462053"/>
            </a:xfrm>
            <a:custGeom>
              <a:rect b="b" l="l" r="r" t="t"/>
              <a:pathLst>
                <a:path extrusionOk="0" h="4194" w="7199">
                  <a:moveTo>
                    <a:pt x="1" y="1"/>
                  </a:moveTo>
                  <a:lnTo>
                    <a:pt x="1" y="4194"/>
                  </a:lnTo>
                  <a:lnTo>
                    <a:pt x="7198" y="4194"/>
                  </a:lnTo>
                  <a:lnTo>
                    <a:pt x="7198" y="1"/>
                  </a:ln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63"/>
            <p:cNvSpPr/>
            <p:nvPr/>
          </p:nvSpPr>
          <p:spPr>
            <a:xfrm>
              <a:off x="2018409" y="3957047"/>
              <a:ext cx="1247565" cy="40653"/>
            </a:xfrm>
            <a:custGeom>
              <a:rect b="b" l="l" r="r" t="t"/>
              <a:pathLst>
                <a:path extrusionOk="0" h="369" w="11324">
                  <a:moveTo>
                    <a:pt x="67" y="0"/>
                  </a:moveTo>
                  <a:cubicBezTo>
                    <a:pt x="25" y="0"/>
                    <a:pt x="0" y="34"/>
                    <a:pt x="0" y="67"/>
                  </a:cubicBezTo>
                  <a:lnTo>
                    <a:pt x="0" y="293"/>
                  </a:lnTo>
                  <a:cubicBezTo>
                    <a:pt x="0" y="335"/>
                    <a:pt x="25" y="369"/>
                    <a:pt x="67" y="369"/>
                  </a:cubicBezTo>
                  <a:lnTo>
                    <a:pt x="11248" y="369"/>
                  </a:lnTo>
                  <a:cubicBezTo>
                    <a:pt x="11290" y="369"/>
                    <a:pt x="11324" y="335"/>
                    <a:pt x="11324" y="293"/>
                  </a:cubicBezTo>
                  <a:lnTo>
                    <a:pt x="11324" y="67"/>
                  </a:lnTo>
                  <a:cubicBezTo>
                    <a:pt x="11324" y="34"/>
                    <a:pt x="11290" y="0"/>
                    <a:pt x="112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63"/>
            <p:cNvSpPr/>
            <p:nvPr/>
          </p:nvSpPr>
          <p:spPr>
            <a:xfrm>
              <a:off x="782850" y="1162837"/>
              <a:ext cx="3717797" cy="2355875"/>
            </a:xfrm>
            <a:custGeom>
              <a:rect b="b" l="l" r="r" t="t"/>
              <a:pathLst>
                <a:path extrusionOk="0" h="21384" w="33746">
                  <a:moveTo>
                    <a:pt x="32548" y="1021"/>
                  </a:moveTo>
                  <a:lnTo>
                    <a:pt x="32548" y="20362"/>
                  </a:lnTo>
                  <a:lnTo>
                    <a:pt x="1197" y="20362"/>
                  </a:lnTo>
                  <a:lnTo>
                    <a:pt x="1197" y="1021"/>
                  </a:lnTo>
                  <a:close/>
                  <a:moveTo>
                    <a:pt x="477" y="0"/>
                  </a:moveTo>
                  <a:cubicBezTo>
                    <a:pt x="210" y="0"/>
                    <a:pt x="0" y="209"/>
                    <a:pt x="0" y="477"/>
                  </a:cubicBezTo>
                  <a:lnTo>
                    <a:pt x="0" y="20906"/>
                  </a:lnTo>
                  <a:cubicBezTo>
                    <a:pt x="0" y="21174"/>
                    <a:pt x="218" y="21384"/>
                    <a:pt x="477" y="21384"/>
                  </a:cubicBezTo>
                  <a:lnTo>
                    <a:pt x="33268" y="21384"/>
                  </a:lnTo>
                  <a:cubicBezTo>
                    <a:pt x="33536" y="21384"/>
                    <a:pt x="33745" y="21166"/>
                    <a:pt x="33745" y="20906"/>
                  </a:cubicBezTo>
                  <a:lnTo>
                    <a:pt x="33745" y="477"/>
                  </a:lnTo>
                  <a:cubicBezTo>
                    <a:pt x="33745" y="209"/>
                    <a:pt x="33536" y="0"/>
                    <a:pt x="33268"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pic>
        <p:nvPicPr>
          <p:cNvPr id="1172" name="Google Shape;1172;p64"/>
          <p:cNvPicPr preferRelativeResize="0"/>
          <p:nvPr/>
        </p:nvPicPr>
        <p:blipFill rotWithShape="1">
          <a:blip r:embed="rId3">
            <a:alphaModFix/>
          </a:blip>
          <a:srcRect b="52412" l="1408" r="1418" t="0"/>
          <a:stretch/>
        </p:blipFill>
        <p:spPr>
          <a:xfrm>
            <a:off x="5588750" y="1094300"/>
            <a:ext cx="2153700" cy="2960700"/>
          </a:xfrm>
          <a:prstGeom prst="rect">
            <a:avLst/>
          </a:prstGeom>
          <a:noFill/>
          <a:ln>
            <a:noFill/>
          </a:ln>
        </p:spPr>
      </p:pic>
      <p:sp>
        <p:nvSpPr>
          <p:cNvPr id="1173" name="Google Shape;1173;p64"/>
          <p:cNvSpPr txBox="1"/>
          <p:nvPr>
            <p:ph type="title"/>
          </p:nvPr>
        </p:nvSpPr>
        <p:spPr>
          <a:xfrm>
            <a:off x="1196675" y="2068900"/>
            <a:ext cx="2531700" cy="55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TABLET APP</a:t>
            </a:r>
            <a:endParaRPr/>
          </a:p>
        </p:txBody>
      </p:sp>
      <p:sp>
        <p:nvSpPr>
          <p:cNvPr id="1174" name="Google Shape;1174;p64"/>
          <p:cNvSpPr txBox="1"/>
          <p:nvPr>
            <p:ph idx="1" type="subTitle"/>
          </p:nvPr>
        </p:nvSpPr>
        <p:spPr>
          <a:xfrm>
            <a:off x="1196675" y="2559350"/>
            <a:ext cx="2779800" cy="55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You can replace the image on the screen with your own work</a:t>
            </a:r>
            <a:endParaRPr/>
          </a:p>
        </p:txBody>
      </p:sp>
      <p:grpSp>
        <p:nvGrpSpPr>
          <p:cNvPr id="1175" name="Google Shape;1175;p64"/>
          <p:cNvGrpSpPr/>
          <p:nvPr/>
        </p:nvGrpSpPr>
        <p:grpSpPr>
          <a:xfrm>
            <a:off x="5476825" y="961425"/>
            <a:ext cx="2377479" cy="3220651"/>
            <a:chOff x="5223975" y="961425"/>
            <a:chExt cx="2377479" cy="3220651"/>
          </a:xfrm>
        </p:grpSpPr>
        <p:sp>
          <p:nvSpPr>
            <p:cNvPr id="1176" name="Google Shape;1176;p64"/>
            <p:cNvSpPr/>
            <p:nvPr/>
          </p:nvSpPr>
          <p:spPr>
            <a:xfrm>
              <a:off x="5223975" y="961425"/>
              <a:ext cx="2377479" cy="3220651"/>
            </a:xfrm>
            <a:custGeom>
              <a:rect b="b" l="l" r="r" t="t"/>
              <a:pathLst>
                <a:path extrusionOk="0" h="25419" w="18765">
                  <a:moveTo>
                    <a:pt x="17861" y="1055"/>
                  </a:moveTo>
                  <a:lnTo>
                    <a:pt x="17861" y="24364"/>
                  </a:lnTo>
                  <a:lnTo>
                    <a:pt x="896" y="24364"/>
                  </a:lnTo>
                  <a:lnTo>
                    <a:pt x="896" y="1055"/>
                  </a:lnTo>
                  <a:close/>
                  <a:moveTo>
                    <a:pt x="419" y="1"/>
                  </a:moveTo>
                  <a:cubicBezTo>
                    <a:pt x="185" y="1"/>
                    <a:pt x="1" y="193"/>
                    <a:pt x="1" y="428"/>
                  </a:cubicBezTo>
                  <a:lnTo>
                    <a:pt x="1" y="24992"/>
                  </a:lnTo>
                  <a:cubicBezTo>
                    <a:pt x="1" y="25226"/>
                    <a:pt x="185" y="25418"/>
                    <a:pt x="419" y="25418"/>
                  </a:cubicBezTo>
                  <a:lnTo>
                    <a:pt x="18338" y="25418"/>
                  </a:lnTo>
                  <a:cubicBezTo>
                    <a:pt x="18572" y="25418"/>
                    <a:pt x="18764" y="25226"/>
                    <a:pt x="18764" y="24992"/>
                  </a:cubicBezTo>
                  <a:lnTo>
                    <a:pt x="18764" y="428"/>
                  </a:lnTo>
                  <a:cubicBezTo>
                    <a:pt x="18764" y="193"/>
                    <a:pt x="18572" y="1"/>
                    <a:pt x="18338" y="1"/>
                  </a:cubicBezTo>
                  <a:close/>
                </a:path>
              </a:pathLst>
            </a:cu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64"/>
            <p:cNvSpPr/>
            <p:nvPr/>
          </p:nvSpPr>
          <p:spPr>
            <a:xfrm>
              <a:off x="6374686" y="4076575"/>
              <a:ext cx="76200" cy="76200"/>
            </a:xfrm>
            <a:prstGeom prst="donut">
              <a:avLst>
                <a:gd fmla="val 21859"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64"/>
            <p:cNvSpPr/>
            <p:nvPr/>
          </p:nvSpPr>
          <p:spPr>
            <a:xfrm>
              <a:off x="6392814" y="1007482"/>
              <a:ext cx="39900" cy="39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pic>
        <p:nvPicPr>
          <p:cNvPr id="1183" name="Google Shape;1183;p65"/>
          <p:cNvPicPr preferRelativeResize="0"/>
          <p:nvPr/>
        </p:nvPicPr>
        <p:blipFill rotWithShape="1">
          <a:blip r:embed="rId3">
            <a:alphaModFix/>
          </a:blip>
          <a:srcRect b="54375" l="16890" r="17415" t="0"/>
          <a:stretch/>
        </p:blipFill>
        <p:spPr>
          <a:xfrm>
            <a:off x="1734975" y="1071300"/>
            <a:ext cx="1456200" cy="2838600"/>
          </a:xfrm>
          <a:prstGeom prst="roundRect">
            <a:avLst>
              <a:gd fmla="val 5017" name="adj"/>
            </a:avLst>
          </a:prstGeom>
          <a:noFill/>
          <a:ln>
            <a:noFill/>
          </a:ln>
        </p:spPr>
      </p:pic>
      <p:sp>
        <p:nvSpPr>
          <p:cNvPr id="1184" name="Google Shape;1184;p65"/>
          <p:cNvSpPr txBox="1"/>
          <p:nvPr>
            <p:ph type="title"/>
          </p:nvPr>
        </p:nvSpPr>
        <p:spPr>
          <a:xfrm>
            <a:off x="2994225" y="2019725"/>
            <a:ext cx="4560600" cy="657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MOBILE WEB</a:t>
            </a:r>
            <a:endParaRPr/>
          </a:p>
        </p:txBody>
      </p:sp>
      <p:sp>
        <p:nvSpPr>
          <p:cNvPr id="1185" name="Google Shape;1185;p65"/>
          <p:cNvSpPr txBox="1"/>
          <p:nvPr>
            <p:ph idx="1" type="subTitle"/>
          </p:nvPr>
        </p:nvSpPr>
        <p:spPr>
          <a:xfrm>
            <a:off x="4556325" y="2565775"/>
            <a:ext cx="2998800" cy="5580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You can replace the image on the screen with your own work</a:t>
            </a:r>
            <a:endParaRPr/>
          </a:p>
        </p:txBody>
      </p:sp>
      <p:grpSp>
        <p:nvGrpSpPr>
          <p:cNvPr id="1186" name="Google Shape;1186;p65"/>
          <p:cNvGrpSpPr/>
          <p:nvPr/>
        </p:nvGrpSpPr>
        <p:grpSpPr>
          <a:xfrm>
            <a:off x="1681596" y="1020518"/>
            <a:ext cx="1560906" cy="3102449"/>
            <a:chOff x="3336600" y="3468450"/>
            <a:chExt cx="336250" cy="668300"/>
          </a:xfrm>
        </p:grpSpPr>
        <p:sp>
          <p:nvSpPr>
            <p:cNvPr id="1187" name="Google Shape;1187;p65"/>
            <p:cNvSpPr/>
            <p:nvPr/>
          </p:nvSpPr>
          <p:spPr>
            <a:xfrm>
              <a:off x="3336600" y="3468450"/>
              <a:ext cx="336250" cy="668300"/>
            </a:xfrm>
            <a:custGeom>
              <a:rect b="b" l="l" r="r" t="t"/>
              <a:pathLst>
                <a:path extrusionOk="0" h="26732" w="13450">
                  <a:moveTo>
                    <a:pt x="12354" y="461"/>
                  </a:moveTo>
                  <a:cubicBezTo>
                    <a:pt x="12730" y="461"/>
                    <a:pt x="13031" y="762"/>
                    <a:pt x="13031" y="1139"/>
                  </a:cubicBezTo>
                  <a:lnTo>
                    <a:pt x="13031" y="24221"/>
                  </a:lnTo>
                  <a:cubicBezTo>
                    <a:pt x="13031" y="24598"/>
                    <a:pt x="12730" y="24899"/>
                    <a:pt x="12354" y="24899"/>
                  </a:cubicBezTo>
                  <a:lnTo>
                    <a:pt x="1097" y="24899"/>
                  </a:lnTo>
                  <a:cubicBezTo>
                    <a:pt x="720" y="24899"/>
                    <a:pt x="419" y="24598"/>
                    <a:pt x="419" y="24221"/>
                  </a:cubicBezTo>
                  <a:lnTo>
                    <a:pt x="419" y="1139"/>
                  </a:lnTo>
                  <a:cubicBezTo>
                    <a:pt x="419" y="762"/>
                    <a:pt x="720" y="461"/>
                    <a:pt x="1097" y="461"/>
                  </a:cubicBezTo>
                  <a:close/>
                  <a:moveTo>
                    <a:pt x="1022" y="0"/>
                  </a:moveTo>
                  <a:cubicBezTo>
                    <a:pt x="461" y="0"/>
                    <a:pt x="1" y="452"/>
                    <a:pt x="1" y="1021"/>
                  </a:cubicBezTo>
                  <a:lnTo>
                    <a:pt x="1" y="25711"/>
                  </a:lnTo>
                  <a:cubicBezTo>
                    <a:pt x="1" y="26280"/>
                    <a:pt x="461" y="26732"/>
                    <a:pt x="1022" y="26732"/>
                  </a:cubicBezTo>
                  <a:lnTo>
                    <a:pt x="12429" y="26732"/>
                  </a:lnTo>
                  <a:cubicBezTo>
                    <a:pt x="12998" y="26732"/>
                    <a:pt x="13450" y="26271"/>
                    <a:pt x="13450" y="25711"/>
                  </a:cubicBezTo>
                  <a:lnTo>
                    <a:pt x="13450" y="1021"/>
                  </a:lnTo>
                  <a:cubicBezTo>
                    <a:pt x="13450" y="452"/>
                    <a:pt x="12998" y="0"/>
                    <a:pt x="12429" y="0"/>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65"/>
            <p:cNvSpPr/>
            <p:nvPr/>
          </p:nvSpPr>
          <p:spPr>
            <a:xfrm>
              <a:off x="3490375" y="4105350"/>
              <a:ext cx="18250" cy="18225"/>
            </a:xfrm>
            <a:custGeom>
              <a:rect b="b" l="l" r="r" t="t"/>
              <a:pathLst>
                <a:path extrusionOk="0" h="729" w="730">
                  <a:moveTo>
                    <a:pt x="511" y="84"/>
                  </a:moveTo>
                  <a:cubicBezTo>
                    <a:pt x="587" y="84"/>
                    <a:pt x="645" y="143"/>
                    <a:pt x="645" y="218"/>
                  </a:cubicBezTo>
                  <a:lnTo>
                    <a:pt x="645" y="511"/>
                  </a:lnTo>
                  <a:cubicBezTo>
                    <a:pt x="645" y="586"/>
                    <a:pt x="587" y="653"/>
                    <a:pt x="511" y="653"/>
                  </a:cubicBezTo>
                  <a:lnTo>
                    <a:pt x="219" y="653"/>
                  </a:lnTo>
                  <a:cubicBezTo>
                    <a:pt x="143" y="653"/>
                    <a:pt x="76" y="586"/>
                    <a:pt x="76" y="511"/>
                  </a:cubicBezTo>
                  <a:lnTo>
                    <a:pt x="76" y="218"/>
                  </a:lnTo>
                  <a:cubicBezTo>
                    <a:pt x="76" y="143"/>
                    <a:pt x="143" y="84"/>
                    <a:pt x="219" y="84"/>
                  </a:cubicBezTo>
                  <a:close/>
                  <a:moveTo>
                    <a:pt x="219" y="0"/>
                  </a:moveTo>
                  <a:cubicBezTo>
                    <a:pt x="101" y="0"/>
                    <a:pt x="1" y="101"/>
                    <a:pt x="1" y="218"/>
                  </a:cubicBezTo>
                  <a:lnTo>
                    <a:pt x="1" y="511"/>
                  </a:lnTo>
                  <a:cubicBezTo>
                    <a:pt x="1" y="628"/>
                    <a:pt x="101" y="729"/>
                    <a:pt x="219" y="729"/>
                  </a:cubicBezTo>
                  <a:lnTo>
                    <a:pt x="511" y="729"/>
                  </a:lnTo>
                  <a:cubicBezTo>
                    <a:pt x="629" y="729"/>
                    <a:pt x="729" y="628"/>
                    <a:pt x="729" y="511"/>
                  </a:cubicBezTo>
                  <a:lnTo>
                    <a:pt x="729" y="218"/>
                  </a:lnTo>
                  <a:cubicBezTo>
                    <a:pt x="729" y="101"/>
                    <a:pt x="629" y="0"/>
                    <a:pt x="511" y="0"/>
                  </a:cubicBez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66"/>
          <p:cNvSpPr txBox="1"/>
          <p:nvPr>
            <p:ph type="title"/>
          </p:nvPr>
        </p:nvSpPr>
        <p:spPr>
          <a:xfrm>
            <a:off x="540000" y="356775"/>
            <a:ext cx="8064000" cy="46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LIST THE PLANETS FROM THE SUN</a:t>
            </a:r>
            <a:endParaRPr/>
          </a:p>
        </p:txBody>
      </p:sp>
      <p:sp>
        <p:nvSpPr>
          <p:cNvPr id="1194" name="Google Shape;1194;p66"/>
          <p:cNvSpPr txBox="1"/>
          <p:nvPr>
            <p:ph idx="1" type="subTitle"/>
          </p:nvPr>
        </p:nvSpPr>
        <p:spPr>
          <a:xfrm>
            <a:off x="153175" y="1312825"/>
            <a:ext cx="5368500" cy="3157200"/>
          </a:xfrm>
          <a:prstGeom prst="rect">
            <a:avLst/>
          </a:prstGeom>
        </p:spPr>
        <p:txBody>
          <a:bodyPr anchorCtr="0" anchor="t" bIns="91425" lIns="91425" spcFirstLastPara="1" rIns="91425" wrap="square" tIns="91425">
            <a:noAutofit/>
          </a:bodyPr>
          <a:lstStyle/>
          <a:p>
            <a:pPr indent="-317500" lvl="0" marL="457200" rtl="0" algn="ctr">
              <a:spcBef>
                <a:spcPts val="0"/>
              </a:spcBef>
              <a:spcAft>
                <a:spcPts val="0"/>
              </a:spcAft>
              <a:buSzPts val="1400"/>
              <a:buChar char="●"/>
            </a:pPr>
            <a:r>
              <a:rPr lang="en"/>
              <a:t>Write here the planet that is part of the Solar System</a:t>
            </a:r>
            <a:endParaRPr/>
          </a:p>
          <a:p>
            <a:pPr indent="-317500" lvl="0" marL="457200" rtl="0" algn="ctr">
              <a:spcBef>
                <a:spcPts val="1000"/>
              </a:spcBef>
              <a:spcAft>
                <a:spcPts val="0"/>
              </a:spcAft>
              <a:buSzPts val="1400"/>
              <a:buChar char="●"/>
            </a:pPr>
            <a:r>
              <a:rPr lang="en"/>
              <a:t>Write here the planet that is part of the Solar System</a:t>
            </a:r>
            <a:endParaRPr/>
          </a:p>
          <a:p>
            <a:pPr indent="-317500" lvl="0" marL="457200" rtl="0" algn="ctr">
              <a:spcBef>
                <a:spcPts val="1000"/>
              </a:spcBef>
              <a:spcAft>
                <a:spcPts val="0"/>
              </a:spcAft>
              <a:buSzPts val="1400"/>
              <a:buChar char="●"/>
            </a:pPr>
            <a:r>
              <a:rPr lang="en"/>
              <a:t>Write here the planet that is part of the Solar System</a:t>
            </a:r>
            <a:endParaRPr/>
          </a:p>
          <a:p>
            <a:pPr indent="-317500" lvl="0" marL="457200" rtl="0" algn="ctr">
              <a:spcBef>
                <a:spcPts val="1000"/>
              </a:spcBef>
              <a:spcAft>
                <a:spcPts val="0"/>
              </a:spcAft>
              <a:buSzPts val="1400"/>
              <a:buChar char="●"/>
            </a:pPr>
            <a:r>
              <a:rPr lang="en"/>
              <a:t>Write here the planet that is part of the Solar System</a:t>
            </a:r>
            <a:endParaRPr/>
          </a:p>
          <a:p>
            <a:pPr indent="-317500" lvl="0" marL="457200" rtl="0" algn="ctr">
              <a:spcBef>
                <a:spcPts val="1000"/>
              </a:spcBef>
              <a:spcAft>
                <a:spcPts val="0"/>
              </a:spcAft>
              <a:buSzPts val="1400"/>
              <a:buChar char="●"/>
            </a:pPr>
            <a:r>
              <a:rPr lang="en"/>
              <a:t>Write here the planet that is part of the Solar System</a:t>
            </a:r>
            <a:endParaRPr/>
          </a:p>
          <a:p>
            <a:pPr indent="-317500" lvl="0" marL="457200" rtl="0" algn="ctr">
              <a:spcBef>
                <a:spcPts val="1000"/>
              </a:spcBef>
              <a:spcAft>
                <a:spcPts val="0"/>
              </a:spcAft>
              <a:buSzPts val="1400"/>
              <a:buChar char="●"/>
            </a:pPr>
            <a:r>
              <a:rPr lang="en"/>
              <a:t>Write here the planet that is part of the Solar System</a:t>
            </a:r>
            <a:endParaRPr/>
          </a:p>
          <a:p>
            <a:pPr indent="-317500" lvl="0" marL="457200" rtl="0" algn="ctr">
              <a:spcBef>
                <a:spcPts val="1000"/>
              </a:spcBef>
              <a:spcAft>
                <a:spcPts val="0"/>
              </a:spcAft>
              <a:buSzPts val="1400"/>
              <a:buChar char="●"/>
            </a:pPr>
            <a:r>
              <a:rPr lang="en"/>
              <a:t>Write here the planet that is part of the Solar System</a:t>
            </a:r>
            <a:endParaRPr/>
          </a:p>
          <a:p>
            <a:pPr indent="-317500" lvl="0" marL="457200" rtl="0" algn="ctr">
              <a:spcBef>
                <a:spcPts val="1000"/>
              </a:spcBef>
              <a:spcAft>
                <a:spcPts val="0"/>
              </a:spcAft>
              <a:buSzPts val="1400"/>
              <a:buChar char="●"/>
            </a:pPr>
            <a:r>
              <a:rPr lang="en"/>
              <a:t>Write here the planet that is part of the Solar System</a:t>
            </a:r>
            <a:endParaRPr/>
          </a:p>
          <a:p>
            <a:pPr indent="-317500" lvl="0" marL="457200" rtl="0" algn="ctr">
              <a:spcBef>
                <a:spcPts val="1000"/>
              </a:spcBef>
              <a:spcAft>
                <a:spcPts val="1000"/>
              </a:spcAft>
              <a:buSzPts val="1400"/>
              <a:buChar char="●"/>
            </a:pPr>
            <a:r>
              <a:rPr lang="en"/>
              <a:t>Write here the planet that is part of the Solar System</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67"/>
          <p:cNvSpPr txBox="1"/>
          <p:nvPr>
            <p:ph type="title"/>
          </p:nvPr>
        </p:nvSpPr>
        <p:spPr>
          <a:xfrm>
            <a:off x="540000" y="356775"/>
            <a:ext cx="5433900" cy="46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t>
            </a:r>
            <a:endParaRPr/>
          </a:p>
        </p:txBody>
      </p:sp>
      <p:sp>
        <p:nvSpPr>
          <p:cNvPr id="1200" name="Google Shape;1200;p67"/>
          <p:cNvSpPr txBox="1"/>
          <p:nvPr/>
        </p:nvSpPr>
        <p:spPr>
          <a:xfrm>
            <a:off x="1979040" y="3711440"/>
            <a:ext cx="18903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C36EFF"/>
                </a:solidFill>
                <a:latin typeface="Ubuntu"/>
                <a:ea typeface="Ubuntu"/>
                <a:cs typeface="Ubuntu"/>
                <a:sym typeface="Ubuntu"/>
              </a:rPr>
              <a:t>JUPITER</a:t>
            </a:r>
            <a:endParaRPr b="1" sz="1800">
              <a:solidFill>
                <a:srgbClr val="C36EFF"/>
              </a:solidFill>
              <a:latin typeface="Ubuntu"/>
              <a:ea typeface="Ubuntu"/>
              <a:cs typeface="Ubuntu"/>
              <a:sym typeface="Ubuntu"/>
            </a:endParaRPr>
          </a:p>
        </p:txBody>
      </p:sp>
      <p:sp>
        <p:nvSpPr>
          <p:cNvPr id="1201" name="Google Shape;1201;p67"/>
          <p:cNvSpPr txBox="1"/>
          <p:nvPr/>
        </p:nvSpPr>
        <p:spPr>
          <a:xfrm>
            <a:off x="1979063" y="4051464"/>
            <a:ext cx="1943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aleway Thin"/>
                <a:ea typeface="Raleway Thin"/>
                <a:cs typeface="Raleway Thin"/>
                <a:sym typeface="Raleway Thin"/>
              </a:rPr>
              <a:t>It’s a gas giant and the biggest planet</a:t>
            </a:r>
            <a:endParaRPr>
              <a:solidFill>
                <a:srgbClr val="FFFFFF"/>
              </a:solidFill>
              <a:latin typeface="Raleway Thin"/>
              <a:ea typeface="Raleway Thin"/>
              <a:cs typeface="Raleway Thin"/>
              <a:sym typeface="Raleway Thin"/>
            </a:endParaRPr>
          </a:p>
        </p:txBody>
      </p:sp>
      <p:sp>
        <p:nvSpPr>
          <p:cNvPr id="1202" name="Google Shape;1202;p67"/>
          <p:cNvSpPr txBox="1"/>
          <p:nvPr/>
        </p:nvSpPr>
        <p:spPr>
          <a:xfrm>
            <a:off x="1978958" y="1429389"/>
            <a:ext cx="18072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accent1"/>
                </a:solidFill>
                <a:latin typeface="Ubuntu"/>
                <a:ea typeface="Ubuntu"/>
                <a:cs typeface="Ubuntu"/>
                <a:sym typeface="Ubuntu"/>
              </a:rPr>
              <a:t>MARS</a:t>
            </a:r>
            <a:endParaRPr b="1" sz="1800">
              <a:solidFill>
                <a:schemeClr val="accent1"/>
              </a:solidFill>
              <a:latin typeface="Ubuntu"/>
              <a:ea typeface="Ubuntu"/>
              <a:cs typeface="Ubuntu"/>
              <a:sym typeface="Ubuntu"/>
            </a:endParaRPr>
          </a:p>
        </p:txBody>
      </p:sp>
      <p:sp>
        <p:nvSpPr>
          <p:cNvPr id="1203" name="Google Shape;1203;p67"/>
          <p:cNvSpPr txBox="1"/>
          <p:nvPr/>
        </p:nvSpPr>
        <p:spPr>
          <a:xfrm>
            <a:off x="1979063" y="1769414"/>
            <a:ext cx="1943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aleway Thin"/>
                <a:ea typeface="Raleway Thin"/>
                <a:cs typeface="Raleway Thin"/>
                <a:sym typeface="Raleway Thin"/>
              </a:rPr>
              <a:t>Mars is actually a very cold place</a:t>
            </a:r>
            <a:endParaRPr>
              <a:solidFill>
                <a:srgbClr val="FFFFFF"/>
              </a:solidFill>
              <a:latin typeface="Raleway Thin"/>
              <a:ea typeface="Raleway Thin"/>
              <a:cs typeface="Raleway Thin"/>
              <a:sym typeface="Raleway Thin"/>
            </a:endParaRPr>
          </a:p>
        </p:txBody>
      </p:sp>
      <p:sp>
        <p:nvSpPr>
          <p:cNvPr id="1204" name="Google Shape;1204;p67"/>
          <p:cNvSpPr txBox="1"/>
          <p:nvPr/>
        </p:nvSpPr>
        <p:spPr>
          <a:xfrm>
            <a:off x="1978958" y="2574771"/>
            <a:ext cx="18903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accent2"/>
                </a:solidFill>
                <a:latin typeface="Ubuntu"/>
                <a:ea typeface="Ubuntu"/>
                <a:cs typeface="Ubuntu"/>
                <a:sym typeface="Ubuntu"/>
              </a:rPr>
              <a:t>MERCURY</a:t>
            </a:r>
            <a:endParaRPr b="1" sz="1800">
              <a:solidFill>
                <a:schemeClr val="accent2"/>
              </a:solidFill>
              <a:latin typeface="Ubuntu"/>
              <a:ea typeface="Ubuntu"/>
              <a:cs typeface="Ubuntu"/>
              <a:sym typeface="Ubuntu"/>
            </a:endParaRPr>
          </a:p>
        </p:txBody>
      </p:sp>
      <p:sp>
        <p:nvSpPr>
          <p:cNvPr id="1205" name="Google Shape;1205;p67"/>
          <p:cNvSpPr txBox="1"/>
          <p:nvPr/>
        </p:nvSpPr>
        <p:spPr>
          <a:xfrm>
            <a:off x="1979063" y="2914795"/>
            <a:ext cx="1943100" cy="56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aleway Thin"/>
                <a:ea typeface="Raleway Thin"/>
                <a:cs typeface="Raleway Thin"/>
                <a:sym typeface="Raleway Thin"/>
              </a:rPr>
              <a:t>It’s the closest planet to the Sun</a:t>
            </a:r>
            <a:endParaRPr>
              <a:solidFill>
                <a:srgbClr val="FFFFFF"/>
              </a:solidFill>
              <a:latin typeface="Raleway Thin"/>
              <a:ea typeface="Raleway Thin"/>
              <a:cs typeface="Raleway Thin"/>
              <a:sym typeface="Raleway Thin"/>
            </a:endParaRPr>
          </a:p>
        </p:txBody>
      </p:sp>
      <p:sp>
        <p:nvSpPr>
          <p:cNvPr id="1206" name="Google Shape;1206;p67"/>
          <p:cNvSpPr txBox="1"/>
          <p:nvPr/>
        </p:nvSpPr>
        <p:spPr>
          <a:xfrm>
            <a:off x="4620863" y="4206300"/>
            <a:ext cx="3626100" cy="39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aleway Thin"/>
                <a:ea typeface="Raleway Thin"/>
                <a:cs typeface="Raleway Thin"/>
                <a:sym typeface="Raleway Thin"/>
              </a:rPr>
              <a:t>To </a:t>
            </a:r>
            <a:r>
              <a:rPr lang="en" sz="1000">
                <a:solidFill>
                  <a:srgbClr val="FFFFFF"/>
                </a:solidFill>
                <a:latin typeface="Raleway Thin"/>
                <a:ea typeface="Raleway Thin"/>
                <a:cs typeface="Raleway Thin"/>
                <a:sym typeface="Raleway Thin"/>
              </a:rPr>
              <a:t>modify this graph, click on it, follow the link, change the data and paste the new graph here</a:t>
            </a:r>
            <a:endParaRPr sz="1000">
              <a:solidFill>
                <a:srgbClr val="FFFFFF"/>
              </a:solidFill>
              <a:latin typeface="Raleway Thin"/>
              <a:ea typeface="Raleway Thin"/>
              <a:cs typeface="Raleway Thin"/>
              <a:sym typeface="Raleway Thin"/>
            </a:endParaRPr>
          </a:p>
        </p:txBody>
      </p:sp>
      <p:sp>
        <p:nvSpPr>
          <p:cNvPr id="1207" name="Google Shape;1207;p67"/>
          <p:cNvSpPr txBox="1"/>
          <p:nvPr/>
        </p:nvSpPr>
        <p:spPr>
          <a:xfrm flipH="1">
            <a:off x="520843" y="1402284"/>
            <a:ext cx="1412700" cy="91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600">
                <a:solidFill>
                  <a:schemeClr val="accent4"/>
                </a:solidFill>
                <a:latin typeface="Ubuntu"/>
                <a:ea typeface="Ubuntu"/>
                <a:cs typeface="Ubuntu"/>
                <a:sym typeface="Ubuntu"/>
              </a:rPr>
              <a:t>20%</a:t>
            </a:r>
            <a:endParaRPr b="1" sz="4600">
              <a:solidFill>
                <a:schemeClr val="accent4"/>
              </a:solidFill>
              <a:latin typeface="Ubuntu"/>
              <a:ea typeface="Ubuntu"/>
              <a:cs typeface="Ubuntu"/>
              <a:sym typeface="Ubuntu"/>
            </a:endParaRPr>
          </a:p>
        </p:txBody>
      </p:sp>
      <p:sp>
        <p:nvSpPr>
          <p:cNvPr id="1208" name="Google Shape;1208;p67"/>
          <p:cNvSpPr txBox="1"/>
          <p:nvPr/>
        </p:nvSpPr>
        <p:spPr>
          <a:xfrm flipH="1">
            <a:off x="520843" y="2547059"/>
            <a:ext cx="1412700" cy="91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600">
                <a:solidFill>
                  <a:schemeClr val="accent2"/>
                </a:solidFill>
                <a:latin typeface="Ubuntu"/>
                <a:ea typeface="Ubuntu"/>
                <a:cs typeface="Ubuntu"/>
                <a:sym typeface="Ubuntu"/>
              </a:rPr>
              <a:t>30%</a:t>
            </a:r>
            <a:endParaRPr b="1" sz="4600">
              <a:solidFill>
                <a:schemeClr val="accent2"/>
              </a:solidFill>
              <a:latin typeface="Ubuntu"/>
              <a:ea typeface="Ubuntu"/>
              <a:cs typeface="Ubuntu"/>
              <a:sym typeface="Ubuntu"/>
            </a:endParaRPr>
          </a:p>
        </p:txBody>
      </p:sp>
      <p:sp>
        <p:nvSpPr>
          <p:cNvPr id="1209" name="Google Shape;1209;p67"/>
          <p:cNvSpPr txBox="1"/>
          <p:nvPr/>
        </p:nvSpPr>
        <p:spPr>
          <a:xfrm flipH="1">
            <a:off x="520843" y="3691834"/>
            <a:ext cx="1412700" cy="91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600">
                <a:solidFill>
                  <a:srgbClr val="C36EFF"/>
                </a:solidFill>
                <a:latin typeface="Ubuntu"/>
                <a:ea typeface="Ubuntu"/>
                <a:cs typeface="Ubuntu"/>
                <a:sym typeface="Ubuntu"/>
              </a:rPr>
              <a:t>50%</a:t>
            </a:r>
            <a:endParaRPr b="1" sz="4600">
              <a:solidFill>
                <a:srgbClr val="C36EFF"/>
              </a:solidFill>
              <a:latin typeface="Ubuntu"/>
              <a:ea typeface="Ubuntu"/>
              <a:cs typeface="Ubuntu"/>
              <a:sym typeface="Ubuntu"/>
            </a:endParaRPr>
          </a:p>
        </p:txBody>
      </p:sp>
      <p:pic>
        <p:nvPicPr>
          <p:cNvPr id="1210" name="Google Shape;1210;p67" title="Points scored">
            <a:hlinkClick r:id="rId3"/>
          </p:cNvPr>
          <p:cNvPicPr preferRelativeResize="0"/>
          <p:nvPr/>
        </p:nvPicPr>
        <p:blipFill>
          <a:blip r:embed="rId4">
            <a:alphaModFix/>
          </a:blip>
          <a:stretch>
            <a:fillRect/>
          </a:stretch>
        </p:blipFill>
        <p:spPr>
          <a:xfrm>
            <a:off x="4219700" y="1198900"/>
            <a:ext cx="4428450" cy="27382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68"/>
          <p:cNvSpPr txBox="1"/>
          <p:nvPr>
            <p:ph type="title"/>
          </p:nvPr>
        </p:nvSpPr>
        <p:spPr>
          <a:xfrm>
            <a:off x="540000" y="356775"/>
            <a:ext cx="5159700" cy="46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a:t>
            </a:r>
            <a:endParaRPr/>
          </a:p>
        </p:txBody>
      </p:sp>
      <p:sp>
        <p:nvSpPr>
          <p:cNvPr id="1216" name="Google Shape;1216;p68"/>
          <p:cNvSpPr txBox="1"/>
          <p:nvPr>
            <p:ph idx="4" type="subTitle"/>
          </p:nvPr>
        </p:nvSpPr>
        <p:spPr>
          <a:xfrm>
            <a:off x="430000" y="3774350"/>
            <a:ext cx="2839500" cy="6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a:t>
            </a:r>
            <a:endParaRPr/>
          </a:p>
        </p:txBody>
      </p:sp>
      <p:sp>
        <p:nvSpPr>
          <p:cNvPr id="1217" name="Google Shape;1217;p68"/>
          <p:cNvSpPr txBox="1"/>
          <p:nvPr>
            <p:ph idx="1" type="subTitle"/>
          </p:nvPr>
        </p:nvSpPr>
        <p:spPr>
          <a:xfrm>
            <a:off x="3723075" y="3478738"/>
            <a:ext cx="23160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JOHN SMITH</a:t>
            </a:r>
            <a:endParaRPr/>
          </a:p>
        </p:txBody>
      </p:sp>
      <p:sp>
        <p:nvSpPr>
          <p:cNvPr id="1218" name="Google Shape;1218;p68"/>
          <p:cNvSpPr txBox="1"/>
          <p:nvPr>
            <p:ph idx="2" type="subTitle"/>
          </p:nvPr>
        </p:nvSpPr>
        <p:spPr>
          <a:xfrm>
            <a:off x="3461325" y="3774350"/>
            <a:ext cx="2839500" cy="6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a:t>
            </a:r>
            <a:endParaRPr/>
          </a:p>
        </p:txBody>
      </p:sp>
      <p:sp>
        <p:nvSpPr>
          <p:cNvPr id="1219" name="Google Shape;1219;p68"/>
          <p:cNvSpPr txBox="1"/>
          <p:nvPr>
            <p:ph idx="3" type="subTitle"/>
          </p:nvPr>
        </p:nvSpPr>
        <p:spPr>
          <a:xfrm>
            <a:off x="691700" y="3478738"/>
            <a:ext cx="23160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JENNA DOE</a:t>
            </a:r>
            <a:endParaRPr/>
          </a:p>
        </p:txBody>
      </p:sp>
      <p:pic>
        <p:nvPicPr>
          <p:cNvPr id="1220" name="Google Shape;1220;p68"/>
          <p:cNvPicPr preferRelativeResize="0"/>
          <p:nvPr/>
        </p:nvPicPr>
        <p:blipFill rotWithShape="1">
          <a:blip r:embed="rId3">
            <a:alphaModFix/>
          </a:blip>
          <a:srcRect b="28800" l="4324" r="45043" t="0"/>
          <a:stretch/>
        </p:blipFill>
        <p:spPr>
          <a:xfrm>
            <a:off x="838550" y="1283312"/>
            <a:ext cx="2022300" cy="2031300"/>
          </a:xfrm>
          <a:prstGeom prst="rect">
            <a:avLst/>
          </a:prstGeom>
          <a:noFill/>
          <a:ln cap="flat" cmpd="sng" w="38100">
            <a:solidFill>
              <a:schemeClr val="accent2"/>
            </a:solidFill>
            <a:prstDash val="solid"/>
            <a:round/>
            <a:headEnd len="sm" w="sm" type="none"/>
            <a:tailEnd len="sm" w="sm" type="none"/>
          </a:ln>
        </p:spPr>
      </p:pic>
      <p:pic>
        <p:nvPicPr>
          <p:cNvPr id="1221" name="Google Shape;1221;p68"/>
          <p:cNvPicPr preferRelativeResize="0"/>
          <p:nvPr/>
        </p:nvPicPr>
        <p:blipFill rotWithShape="1">
          <a:blip r:embed="rId4">
            <a:alphaModFix/>
          </a:blip>
          <a:srcRect b="35233" l="35190" r="25380" t="3912"/>
          <a:stretch/>
        </p:blipFill>
        <p:spPr>
          <a:xfrm>
            <a:off x="3869925" y="1283312"/>
            <a:ext cx="2022300" cy="2031300"/>
          </a:xfrm>
          <a:prstGeom prst="rect">
            <a:avLst/>
          </a:prstGeom>
          <a:noFill/>
          <a:ln cap="flat" cmpd="sng" w="38100">
            <a:solidFill>
              <a:schemeClr val="accent2"/>
            </a:solidFill>
            <a:prstDash val="solid"/>
            <a:round/>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p69"/>
          <p:cNvSpPr txBox="1"/>
          <p:nvPr>
            <p:ph type="title"/>
          </p:nvPr>
        </p:nvSpPr>
        <p:spPr>
          <a:xfrm>
            <a:off x="2852825" y="846500"/>
            <a:ext cx="3570900" cy="76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1227" name="Google Shape;1227;p69"/>
          <p:cNvSpPr txBox="1"/>
          <p:nvPr>
            <p:ph idx="1" type="subTitle"/>
          </p:nvPr>
        </p:nvSpPr>
        <p:spPr>
          <a:xfrm>
            <a:off x="2887438" y="1859975"/>
            <a:ext cx="3366000" cy="98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Do</a:t>
            </a:r>
            <a:r>
              <a:rPr lang="en"/>
              <a:t> you have any questions?</a:t>
            </a:r>
            <a:endParaRPr/>
          </a:p>
          <a:p>
            <a:pPr indent="0" lvl="0" marL="0" rtl="0" algn="ctr">
              <a:spcBef>
                <a:spcPts val="0"/>
              </a:spcBef>
              <a:spcAft>
                <a:spcPts val="0"/>
              </a:spcAft>
              <a:buNone/>
            </a:pPr>
            <a:r>
              <a:rPr lang="en"/>
              <a:t>Y</a:t>
            </a:r>
            <a:r>
              <a:rPr lang="en"/>
              <a:t>our email@freepik.com</a:t>
            </a:r>
            <a:endParaRPr/>
          </a:p>
          <a:p>
            <a:pPr indent="0" lvl="0" marL="0" rtl="0" algn="ctr">
              <a:spcBef>
                <a:spcPts val="0"/>
              </a:spcBef>
              <a:spcAft>
                <a:spcPts val="0"/>
              </a:spcAft>
              <a:buNone/>
            </a:pPr>
            <a:r>
              <a:rPr lang="en"/>
              <a:t>+91 620 421 838 yourcompany.com</a:t>
            </a:r>
            <a:endParaRPr/>
          </a:p>
          <a:p>
            <a:pPr indent="0" lvl="0" marL="0" rtl="0" algn="ctr">
              <a:spcBef>
                <a:spcPts val="0"/>
              </a:spcBef>
              <a:spcAft>
                <a:spcPts val="1000"/>
              </a:spcAft>
              <a:buNone/>
            </a:pPr>
            <a:r>
              <a:t/>
            </a:r>
            <a:endParaRPr/>
          </a:p>
        </p:txBody>
      </p:sp>
      <p:sp>
        <p:nvSpPr>
          <p:cNvPr id="1228" name="Google Shape;1228;p69"/>
          <p:cNvSpPr txBox="1"/>
          <p:nvPr>
            <p:ph idx="2" type="subTitle"/>
          </p:nvPr>
        </p:nvSpPr>
        <p:spPr>
          <a:xfrm>
            <a:off x="2861488" y="3934713"/>
            <a:ext cx="3417900" cy="329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Please keep this slide for attribution</a:t>
            </a:r>
            <a:endParaRPr/>
          </a:p>
        </p:txBody>
      </p:sp>
      <p:grpSp>
        <p:nvGrpSpPr>
          <p:cNvPr id="1229" name="Google Shape;1229;p69"/>
          <p:cNvGrpSpPr/>
          <p:nvPr/>
        </p:nvGrpSpPr>
        <p:grpSpPr>
          <a:xfrm>
            <a:off x="4974017" y="2793787"/>
            <a:ext cx="387661" cy="387661"/>
            <a:chOff x="1379798" y="1723250"/>
            <a:chExt cx="397887" cy="397887"/>
          </a:xfrm>
        </p:grpSpPr>
        <p:sp>
          <p:nvSpPr>
            <p:cNvPr id="1230" name="Google Shape;1230;p69"/>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C36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69"/>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C36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69"/>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C36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69"/>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C36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4" name="Google Shape;1234;p69"/>
          <p:cNvGrpSpPr/>
          <p:nvPr/>
        </p:nvGrpSpPr>
        <p:grpSpPr>
          <a:xfrm>
            <a:off x="3911896" y="2793787"/>
            <a:ext cx="387681" cy="387661"/>
            <a:chOff x="266768" y="1721375"/>
            <a:chExt cx="397907" cy="397887"/>
          </a:xfrm>
        </p:grpSpPr>
        <p:sp>
          <p:nvSpPr>
            <p:cNvPr id="1235" name="Google Shape;1235;p69"/>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03D6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69"/>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03D6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7" name="Google Shape;1237;p69"/>
          <p:cNvGrpSpPr/>
          <p:nvPr/>
        </p:nvGrpSpPr>
        <p:grpSpPr>
          <a:xfrm>
            <a:off x="4442977" y="2793787"/>
            <a:ext cx="387641" cy="387661"/>
            <a:chOff x="864491" y="1723250"/>
            <a:chExt cx="397866" cy="397887"/>
          </a:xfrm>
        </p:grpSpPr>
        <p:sp>
          <p:nvSpPr>
            <p:cNvPr id="1238" name="Google Shape;1238;p69"/>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FF02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69"/>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FF02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69"/>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FF02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p70"/>
          <p:cNvSpPr txBox="1"/>
          <p:nvPr>
            <p:ph type="title"/>
          </p:nvPr>
        </p:nvSpPr>
        <p:spPr>
          <a:xfrm>
            <a:off x="540000" y="356775"/>
            <a:ext cx="5433900" cy="46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
        <p:nvSpPr>
          <p:cNvPr id="1246" name="Google Shape;1246;p70"/>
          <p:cNvSpPr/>
          <p:nvPr/>
        </p:nvSpPr>
        <p:spPr>
          <a:xfrm>
            <a:off x="499700" y="1530000"/>
            <a:ext cx="2491234" cy="2453161"/>
          </a:xfrm>
          <a:custGeom>
            <a:rect b="b" l="l" r="r" t="t"/>
            <a:pathLst>
              <a:path extrusionOk="0" h="208248" w="211480">
                <a:moveTo>
                  <a:pt x="107245" y="12735"/>
                </a:moveTo>
                <a:cubicBezTo>
                  <a:pt x="123535" y="12735"/>
                  <a:pt x="139683" y="17088"/>
                  <a:pt x="153944" y="25561"/>
                </a:cubicBezTo>
                <a:lnTo>
                  <a:pt x="150809" y="30094"/>
                </a:lnTo>
                <a:cubicBezTo>
                  <a:pt x="137595" y="22329"/>
                  <a:pt x="122596" y="18230"/>
                  <a:pt x="107308" y="18230"/>
                </a:cubicBezTo>
                <a:cubicBezTo>
                  <a:pt x="106972" y="18226"/>
                  <a:pt x="106636" y="18224"/>
                  <a:pt x="106300" y="18224"/>
                </a:cubicBezTo>
                <a:cubicBezTo>
                  <a:pt x="99257" y="18224"/>
                  <a:pt x="92225" y="19186"/>
                  <a:pt x="85412" y="21027"/>
                </a:cubicBezTo>
                <a:lnTo>
                  <a:pt x="83339" y="15915"/>
                </a:lnTo>
                <a:cubicBezTo>
                  <a:pt x="91204" y="13786"/>
                  <a:pt x="99241" y="12735"/>
                  <a:pt x="107245" y="12735"/>
                </a:cubicBezTo>
                <a:close/>
                <a:moveTo>
                  <a:pt x="107281" y="67397"/>
                </a:moveTo>
                <a:cubicBezTo>
                  <a:pt x="126528" y="67397"/>
                  <a:pt x="144009" y="82832"/>
                  <a:pt x="144009" y="104124"/>
                </a:cubicBezTo>
                <a:cubicBezTo>
                  <a:pt x="144009" y="124928"/>
                  <a:pt x="127001" y="140848"/>
                  <a:pt x="107342" y="140848"/>
                </a:cubicBezTo>
                <a:cubicBezTo>
                  <a:pt x="104305" y="140848"/>
                  <a:pt x="101206" y="140468"/>
                  <a:pt x="98096" y="139668"/>
                </a:cubicBezTo>
                <a:lnTo>
                  <a:pt x="100797" y="134556"/>
                </a:lnTo>
                <a:cubicBezTo>
                  <a:pt x="102919" y="135038"/>
                  <a:pt x="105138" y="135279"/>
                  <a:pt x="107308" y="135327"/>
                </a:cubicBezTo>
                <a:cubicBezTo>
                  <a:pt x="122644" y="135327"/>
                  <a:pt x="135714" y="124235"/>
                  <a:pt x="138174" y="109091"/>
                </a:cubicBezTo>
                <a:cubicBezTo>
                  <a:pt x="140633" y="93948"/>
                  <a:pt x="131711" y="79287"/>
                  <a:pt x="117146" y="74464"/>
                </a:cubicBezTo>
                <a:cubicBezTo>
                  <a:pt x="113901" y="73389"/>
                  <a:pt x="110592" y="72875"/>
                  <a:pt x="107329" y="72875"/>
                </a:cubicBezTo>
                <a:cubicBezTo>
                  <a:pt x="95947" y="72875"/>
                  <a:pt x="85135" y="79134"/>
                  <a:pt x="79625" y="89704"/>
                </a:cubicBezTo>
                <a:cubicBezTo>
                  <a:pt x="72584" y="103304"/>
                  <a:pt x="76394" y="120039"/>
                  <a:pt x="88740" y="129154"/>
                </a:cubicBezTo>
                <a:lnTo>
                  <a:pt x="85702" y="133784"/>
                </a:lnTo>
                <a:cubicBezTo>
                  <a:pt x="63565" y="117676"/>
                  <a:pt x="66266" y="83868"/>
                  <a:pt x="90669" y="71425"/>
                </a:cubicBezTo>
                <a:cubicBezTo>
                  <a:pt x="96105" y="68665"/>
                  <a:pt x="101766" y="67397"/>
                  <a:pt x="107281" y="67397"/>
                </a:cubicBezTo>
                <a:close/>
                <a:moveTo>
                  <a:pt x="72005" y="19822"/>
                </a:moveTo>
                <a:lnTo>
                  <a:pt x="74224" y="24886"/>
                </a:lnTo>
                <a:cubicBezTo>
                  <a:pt x="35063" y="41235"/>
                  <a:pt x="13746" y="83675"/>
                  <a:pt x="23922" y="124862"/>
                </a:cubicBezTo>
                <a:lnTo>
                  <a:pt x="24404" y="126743"/>
                </a:lnTo>
                <a:lnTo>
                  <a:pt x="33133" y="123897"/>
                </a:lnTo>
                <a:cubicBezTo>
                  <a:pt x="42104" y="157464"/>
                  <a:pt x="72536" y="180854"/>
                  <a:pt x="107308" y="180903"/>
                </a:cubicBezTo>
                <a:cubicBezTo>
                  <a:pt x="115651" y="180903"/>
                  <a:pt x="123946" y="179552"/>
                  <a:pt x="131808" y="176900"/>
                </a:cubicBezTo>
                <a:lnTo>
                  <a:pt x="134219" y="181915"/>
                </a:lnTo>
                <a:cubicBezTo>
                  <a:pt x="125586" y="184906"/>
                  <a:pt x="116471" y="186401"/>
                  <a:pt x="107356" y="186401"/>
                </a:cubicBezTo>
                <a:cubicBezTo>
                  <a:pt x="73597" y="186401"/>
                  <a:pt x="42731" y="165229"/>
                  <a:pt x="30529" y="133688"/>
                </a:cubicBezTo>
                <a:lnTo>
                  <a:pt x="29950" y="132048"/>
                </a:lnTo>
                <a:lnTo>
                  <a:pt x="21366" y="135038"/>
                </a:lnTo>
                <a:cubicBezTo>
                  <a:pt x="4920" y="89270"/>
                  <a:pt x="27153" y="38679"/>
                  <a:pt x="72005" y="19822"/>
                </a:cubicBezTo>
                <a:close/>
                <a:moveTo>
                  <a:pt x="107308" y="0"/>
                </a:moveTo>
                <a:cubicBezTo>
                  <a:pt x="49917" y="0"/>
                  <a:pt x="3184" y="46733"/>
                  <a:pt x="3184" y="104124"/>
                </a:cubicBezTo>
                <a:cubicBezTo>
                  <a:pt x="3184" y="161563"/>
                  <a:pt x="49917" y="208248"/>
                  <a:pt x="107308" y="208248"/>
                </a:cubicBezTo>
                <a:cubicBezTo>
                  <a:pt x="164747" y="208248"/>
                  <a:pt x="211432" y="161563"/>
                  <a:pt x="211432" y="104124"/>
                </a:cubicBezTo>
                <a:cubicBezTo>
                  <a:pt x="211480" y="78033"/>
                  <a:pt x="201641" y="52858"/>
                  <a:pt x="183942" y="33711"/>
                </a:cubicBezTo>
                <a:cubicBezTo>
                  <a:pt x="166435" y="14565"/>
                  <a:pt x="142418" y="2701"/>
                  <a:pt x="116616" y="434"/>
                </a:cubicBezTo>
                <a:lnTo>
                  <a:pt x="116326" y="4051"/>
                </a:lnTo>
                <a:cubicBezTo>
                  <a:pt x="167641" y="8585"/>
                  <a:pt x="207815" y="52568"/>
                  <a:pt x="207815" y="104124"/>
                </a:cubicBezTo>
                <a:cubicBezTo>
                  <a:pt x="207815" y="114107"/>
                  <a:pt x="206368" y="124042"/>
                  <a:pt x="203426" y="133591"/>
                </a:cubicBezTo>
                <a:lnTo>
                  <a:pt x="189536" y="128817"/>
                </a:lnTo>
                <a:cubicBezTo>
                  <a:pt x="199664" y="95154"/>
                  <a:pt x="188282" y="58742"/>
                  <a:pt x="160744" y="36894"/>
                </a:cubicBezTo>
                <a:lnTo>
                  <a:pt x="164313" y="32747"/>
                </a:lnTo>
                <a:cubicBezTo>
                  <a:pt x="186112" y="50012"/>
                  <a:pt x="198796" y="76296"/>
                  <a:pt x="198699" y="104124"/>
                </a:cubicBezTo>
                <a:cubicBezTo>
                  <a:pt x="198699" y="110586"/>
                  <a:pt x="198024" y="117001"/>
                  <a:pt x="196722" y="123270"/>
                </a:cubicBezTo>
                <a:lnTo>
                  <a:pt x="200243" y="124042"/>
                </a:lnTo>
                <a:cubicBezTo>
                  <a:pt x="207911" y="88161"/>
                  <a:pt x="194263" y="51122"/>
                  <a:pt x="165181" y="28792"/>
                </a:cubicBezTo>
                <a:lnTo>
                  <a:pt x="163783" y="27731"/>
                </a:lnTo>
                <a:lnTo>
                  <a:pt x="155536" y="37473"/>
                </a:lnTo>
                <a:lnTo>
                  <a:pt x="157031" y="38631"/>
                </a:lnTo>
                <a:cubicBezTo>
                  <a:pt x="179360" y="55558"/>
                  <a:pt x="191562" y="82711"/>
                  <a:pt x="189343" y="110635"/>
                </a:cubicBezTo>
                <a:cubicBezTo>
                  <a:pt x="187125" y="138559"/>
                  <a:pt x="170824" y="163444"/>
                  <a:pt x="146131" y="176659"/>
                </a:cubicBezTo>
                <a:lnTo>
                  <a:pt x="143479" y="171836"/>
                </a:lnTo>
                <a:cubicBezTo>
                  <a:pt x="183556" y="150471"/>
                  <a:pt x="196385" y="99156"/>
                  <a:pt x="171113" y="61394"/>
                </a:cubicBezTo>
                <a:cubicBezTo>
                  <a:pt x="156212" y="39156"/>
                  <a:pt x="131903" y="27364"/>
                  <a:pt x="107284" y="27364"/>
                </a:cubicBezTo>
                <a:cubicBezTo>
                  <a:pt x="90152" y="27364"/>
                  <a:pt x="72869" y="33074"/>
                  <a:pt x="58501" y="44948"/>
                </a:cubicBezTo>
                <a:lnTo>
                  <a:pt x="57103" y="46058"/>
                </a:lnTo>
                <a:lnTo>
                  <a:pt x="70799" y="63082"/>
                </a:lnTo>
                <a:lnTo>
                  <a:pt x="72246" y="61925"/>
                </a:lnTo>
                <a:cubicBezTo>
                  <a:pt x="81602" y="54112"/>
                  <a:pt x="93322" y="49675"/>
                  <a:pt x="105523" y="49241"/>
                </a:cubicBezTo>
                <a:lnTo>
                  <a:pt x="105523" y="54739"/>
                </a:lnTo>
                <a:cubicBezTo>
                  <a:pt x="79480" y="55751"/>
                  <a:pt x="58694" y="76731"/>
                  <a:pt x="57971" y="102774"/>
                </a:cubicBezTo>
                <a:cubicBezTo>
                  <a:pt x="57247" y="128817"/>
                  <a:pt x="76876" y="150905"/>
                  <a:pt x="102774" y="153316"/>
                </a:cubicBezTo>
                <a:cubicBezTo>
                  <a:pt x="104330" y="153461"/>
                  <a:pt x="105876" y="153532"/>
                  <a:pt x="107409" y="153532"/>
                </a:cubicBezTo>
                <a:cubicBezTo>
                  <a:pt x="131451" y="153532"/>
                  <a:pt x="152312" y="136101"/>
                  <a:pt x="156211" y="111937"/>
                </a:cubicBezTo>
                <a:cubicBezTo>
                  <a:pt x="160310" y="86231"/>
                  <a:pt x="143768" y="61732"/>
                  <a:pt x="118400" y="55944"/>
                </a:cubicBezTo>
                <a:lnTo>
                  <a:pt x="118931" y="50157"/>
                </a:lnTo>
                <a:cubicBezTo>
                  <a:pt x="144154" y="55414"/>
                  <a:pt x="162239" y="77792"/>
                  <a:pt x="162239" y="104124"/>
                </a:cubicBezTo>
                <a:cubicBezTo>
                  <a:pt x="162279" y="135613"/>
                  <a:pt x="136457" y="159139"/>
                  <a:pt x="107340" y="159139"/>
                </a:cubicBezTo>
                <a:cubicBezTo>
                  <a:pt x="100914" y="159139"/>
                  <a:pt x="94328" y="157994"/>
                  <a:pt x="87824" y="155535"/>
                </a:cubicBezTo>
                <a:cubicBezTo>
                  <a:pt x="51894" y="141886"/>
                  <a:pt x="40705" y="96456"/>
                  <a:pt x="66218" y="67712"/>
                </a:cubicBezTo>
                <a:lnTo>
                  <a:pt x="67327" y="66458"/>
                </a:lnTo>
                <a:lnTo>
                  <a:pt x="52087" y="50784"/>
                </a:lnTo>
                <a:lnTo>
                  <a:pt x="50833" y="52231"/>
                </a:lnTo>
                <a:cubicBezTo>
                  <a:pt x="33905" y="70557"/>
                  <a:pt x="27009" y="95973"/>
                  <a:pt x="32265" y="120377"/>
                </a:cubicBezTo>
                <a:lnTo>
                  <a:pt x="27009" y="122065"/>
                </a:lnTo>
                <a:lnTo>
                  <a:pt x="27009" y="122065"/>
                </a:lnTo>
                <a:cubicBezTo>
                  <a:pt x="18183" y="82470"/>
                  <a:pt x="39500" y="42344"/>
                  <a:pt x="77262" y="27538"/>
                </a:cubicBezTo>
                <a:lnTo>
                  <a:pt x="78998" y="26863"/>
                </a:lnTo>
                <a:lnTo>
                  <a:pt x="73886" y="15192"/>
                </a:lnTo>
                <a:lnTo>
                  <a:pt x="72294" y="15819"/>
                </a:lnTo>
                <a:cubicBezTo>
                  <a:pt x="23970" y="35013"/>
                  <a:pt x="1" y="89414"/>
                  <a:pt x="18520" y="138028"/>
                </a:cubicBezTo>
                <a:lnTo>
                  <a:pt x="19196" y="139668"/>
                </a:lnTo>
                <a:lnTo>
                  <a:pt x="27780" y="136581"/>
                </a:lnTo>
                <a:cubicBezTo>
                  <a:pt x="41349" y="169795"/>
                  <a:pt x="73415" y="190043"/>
                  <a:pt x="107366" y="190043"/>
                </a:cubicBezTo>
                <a:cubicBezTo>
                  <a:pt x="117340" y="190043"/>
                  <a:pt x="127476" y="188296"/>
                  <a:pt x="137354" y="184616"/>
                </a:cubicBezTo>
                <a:lnTo>
                  <a:pt x="139186" y="183941"/>
                </a:lnTo>
                <a:lnTo>
                  <a:pt x="133688" y="172415"/>
                </a:lnTo>
                <a:lnTo>
                  <a:pt x="132145" y="172993"/>
                </a:lnTo>
                <a:cubicBezTo>
                  <a:pt x="124005" y="175936"/>
                  <a:pt x="115613" y="177351"/>
                  <a:pt x="107321" y="177351"/>
                </a:cubicBezTo>
                <a:cubicBezTo>
                  <a:pt x="83680" y="177351"/>
                  <a:pt x="60839" y="165855"/>
                  <a:pt x="46878" y="145503"/>
                </a:cubicBezTo>
                <a:cubicBezTo>
                  <a:pt x="28070" y="117965"/>
                  <a:pt x="30240" y="81167"/>
                  <a:pt x="52183" y="56089"/>
                </a:cubicBezTo>
                <a:lnTo>
                  <a:pt x="62456" y="66603"/>
                </a:lnTo>
                <a:cubicBezTo>
                  <a:pt x="36365" y="97758"/>
                  <a:pt x="49193" y="145311"/>
                  <a:pt x="87390" y="159152"/>
                </a:cubicBezTo>
                <a:cubicBezTo>
                  <a:pt x="94074" y="161577"/>
                  <a:pt x="100827" y="162710"/>
                  <a:pt x="107419" y="162710"/>
                </a:cubicBezTo>
                <a:cubicBezTo>
                  <a:pt x="138445" y="162710"/>
                  <a:pt x="165905" y="137616"/>
                  <a:pt x="165905" y="104124"/>
                </a:cubicBezTo>
                <a:cubicBezTo>
                  <a:pt x="165856" y="90331"/>
                  <a:pt x="161034" y="76972"/>
                  <a:pt x="152256" y="66362"/>
                </a:cubicBezTo>
                <a:cubicBezTo>
                  <a:pt x="143479" y="55703"/>
                  <a:pt x="131181" y="48565"/>
                  <a:pt x="117629" y="46251"/>
                </a:cubicBezTo>
                <a:lnTo>
                  <a:pt x="115699" y="45913"/>
                </a:lnTo>
                <a:lnTo>
                  <a:pt x="114011" y="64384"/>
                </a:lnTo>
                <a:cubicBezTo>
                  <a:pt x="111755" y="64002"/>
                  <a:pt x="109504" y="63817"/>
                  <a:pt x="107276" y="63817"/>
                </a:cubicBezTo>
                <a:cubicBezTo>
                  <a:pt x="90937" y="63817"/>
                  <a:pt x="75898" y="73796"/>
                  <a:pt x="69787" y="89414"/>
                </a:cubicBezTo>
                <a:cubicBezTo>
                  <a:pt x="62842" y="107211"/>
                  <a:pt x="69256" y="127418"/>
                  <a:pt x="85268" y="137835"/>
                </a:cubicBezTo>
                <a:lnTo>
                  <a:pt x="86763" y="138848"/>
                </a:lnTo>
                <a:lnTo>
                  <a:pt x="96746" y="123512"/>
                </a:lnTo>
                <a:cubicBezTo>
                  <a:pt x="100181" y="125393"/>
                  <a:pt x="103793" y="126253"/>
                  <a:pt x="107311" y="126253"/>
                </a:cubicBezTo>
                <a:cubicBezTo>
                  <a:pt x="118857" y="126253"/>
                  <a:pt x="129396" y="116987"/>
                  <a:pt x="129396" y="104124"/>
                </a:cubicBezTo>
                <a:lnTo>
                  <a:pt x="129396" y="102339"/>
                </a:lnTo>
                <a:lnTo>
                  <a:pt x="120136" y="102339"/>
                </a:lnTo>
                <a:cubicBezTo>
                  <a:pt x="119156" y="95357"/>
                  <a:pt x="113256" y="91155"/>
                  <a:pt x="107214" y="91155"/>
                </a:cubicBezTo>
                <a:cubicBezTo>
                  <a:pt x="103742" y="91155"/>
                  <a:pt x="100224" y="92543"/>
                  <a:pt x="97566" y="95588"/>
                </a:cubicBezTo>
                <a:lnTo>
                  <a:pt x="100267" y="97999"/>
                </a:lnTo>
                <a:cubicBezTo>
                  <a:pt x="102104" y="95895"/>
                  <a:pt x="104689" y="94792"/>
                  <a:pt x="107303" y="94792"/>
                </a:cubicBezTo>
                <a:cubicBezTo>
                  <a:pt x="108943" y="94792"/>
                  <a:pt x="110595" y="95226"/>
                  <a:pt x="112082" y="96118"/>
                </a:cubicBezTo>
                <a:cubicBezTo>
                  <a:pt x="115989" y="98433"/>
                  <a:pt x="117629" y="103159"/>
                  <a:pt x="116037" y="107403"/>
                </a:cubicBezTo>
                <a:cubicBezTo>
                  <a:pt x="114641" y="111126"/>
                  <a:pt x="111129" y="113476"/>
                  <a:pt x="107261" y="113476"/>
                </a:cubicBezTo>
                <a:cubicBezTo>
                  <a:pt x="106719" y="113476"/>
                  <a:pt x="106171" y="113430"/>
                  <a:pt x="105620" y="113335"/>
                </a:cubicBezTo>
                <a:cubicBezTo>
                  <a:pt x="101183" y="112516"/>
                  <a:pt x="97952" y="108657"/>
                  <a:pt x="97952" y="104124"/>
                </a:cubicBezTo>
                <a:lnTo>
                  <a:pt x="94335" y="104124"/>
                </a:lnTo>
                <a:cubicBezTo>
                  <a:pt x="94335" y="110972"/>
                  <a:pt x="99591" y="116615"/>
                  <a:pt x="106391" y="117097"/>
                </a:cubicBezTo>
                <a:cubicBezTo>
                  <a:pt x="106702" y="117119"/>
                  <a:pt x="107012" y="117130"/>
                  <a:pt x="107319" y="117130"/>
                </a:cubicBezTo>
                <a:cubicBezTo>
                  <a:pt x="113732" y="117130"/>
                  <a:pt x="119262" y="112400"/>
                  <a:pt x="120136" y="105957"/>
                </a:cubicBezTo>
                <a:lnTo>
                  <a:pt x="125683" y="105957"/>
                </a:lnTo>
                <a:cubicBezTo>
                  <a:pt x="124766" y="115216"/>
                  <a:pt x="117098" y="122354"/>
                  <a:pt x="107838" y="122595"/>
                </a:cubicBezTo>
                <a:cubicBezTo>
                  <a:pt x="107646" y="122601"/>
                  <a:pt x="107454" y="122604"/>
                  <a:pt x="107262" y="122604"/>
                </a:cubicBezTo>
                <a:cubicBezTo>
                  <a:pt x="98200" y="122604"/>
                  <a:pt x="90447" y="115943"/>
                  <a:pt x="89078" y="106969"/>
                </a:cubicBezTo>
                <a:cubicBezTo>
                  <a:pt x="87631" y="97758"/>
                  <a:pt x="93274" y="88932"/>
                  <a:pt x="102244" y="86376"/>
                </a:cubicBezTo>
                <a:cubicBezTo>
                  <a:pt x="103921" y="85896"/>
                  <a:pt x="105618" y="85666"/>
                  <a:pt x="107293" y="85666"/>
                </a:cubicBezTo>
                <a:cubicBezTo>
                  <a:pt x="114530" y="85666"/>
                  <a:pt x="121347" y="89958"/>
                  <a:pt x="124284" y="96890"/>
                </a:cubicBezTo>
                <a:lnTo>
                  <a:pt x="127612" y="95491"/>
                </a:lnTo>
                <a:cubicBezTo>
                  <a:pt x="123969" y="86898"/>
                  <a:pt x="115743" y="82043"/>
                  <a:pt x="107282" y="82043"/>
                </a:cubicBezTo>
                <a:cubicBezTo>
                  <a:pt x="102637" y="82043"/>
                  <a:pt x="97920" y="83506"/>
                  <a:pt x="93852" y="86617"/>
                </a:cubicBezTo>
                <a:cubicBezTo>
                  <a:pt x="82422" y="95395"/>
                  <a:pt x="82326" y="112612"/>
                  <a:pt x="93708" y="121486"/>
                </a:cubicBezTo>
                <a:lnTo>
                  <a:pt x="90717" y="126164"/>
                </a:lnTo>
                <a:cubicBezTo>
                  <a:pt x="79914" y="118014"/>
                  <a:pt x="76635" y="103256"/>
                  <a:pt x="82953" y="91295"/>
                </a:cubicBezTo>
                <a:cubicBezTo>
                  <a:pt x="87804" y="82040"/>
                  <a:pt x="97305" y="76597"/>
                  <a:pt x="107299" y="76597"/>
                </a:cubicBezTo>
                <a:cubicBezTo>
                  <a:pt x="110220" y="76597"/>
                  <a:pt x="113184" y="77062"/>
                  <a:pt x="116085" y="78033"/>
                </a:cubicBezTo>
                <a:cubicBezTo>
                  <a:pt x="128914" y="82325"/>
                  <a:pt x="136727" y="95250"/>
                  <a:pt x="134508" y="108609"/>
                </a:cubicBezTo>
                <a:cubicBezTo>
                  <a:pt x="132338" y="121920"/>
                  <a:pt x="120812" y="131710"/>
                  <a:pt x="107308" y="131710"/>
                </a:cubicBezTo>
                <a:cubicBezTo>
                  <a:pt x="104945" y="131614"/>
                  <a:pt x="102581" y="131324"/>
                  <a:pt x="100267" y="130746"/>
                </a:cubicBezTo>
                <a:lnTo>
                  <a:pt x="98868" y="130408"/>
                </a:lnTo>
                <a:lnTo>
                  <a:pt x="92839" y="141838"/>
                </a:lnTo>
                <a:lnTo>
                  <a:pt x="94913" y="142513"/>
                </a:lnTo>
                <a:cubicBezTo>
                  <a:pt x="99018" y="143836"/>
                  <a:pt x="103178" y="144464"/>
                  <a:pt x="107269" y="144464"/>
                </a:cubicBezTo>
                <a:cubicBezTo>
                  <a:pt x="124663" y="144464"/>
                  <a:pt x="140793" y="133106"/>
                  <a:pt x="145987" y="115457"/>
                </a:cubicBezTo>
                <a:cubicBezTo>
                  <a:pt x="152353" y="93707"/>
                  <a:pt x="139524" y="70943"/>
                  <a:pt x="117580" y="65156"/>
                </a:cubicBezTo>
                <a:lnTo>
                  <a:pt x="118063" y="59610"/>
                </a:lnTo>
                <a:cubicBezTo>
                  <a:pt x="141646" y="65301"/>
                  <a:pt x="156645" y="88402"/>
                  <a:pt x="152353" y="112274"/>
                </a:cubicBezTo>
                <a:cubicBezTo>
                  <a:pt x="148386" y="134291"/>
                  <a:pt x="129139" y="149924"/>
                  <a:pt x="107249" y="149924"/>
                </a:cubicBezTo>
                <a:cubicBezTo>
                  <a:pt x="105451" y="149924"/>
                  <a:pt x="103636" y="149819"/>
                  <a:pt x="101810" y="149603"/>
                </a:cubicBezTo>
                <a:cubicBezTo>
                  <a:pt x="77744" y="146709"/>
                  <a:pt x="60093" y="125585"/>
                  <a:pt x="61540" y="101375"/>
                </a:cubicBezTo>
                <a:cubicBezTo>
                  <a:pt x="62986" y="77165"/>
                  <a:pt x="83049" y="58307"/>
                  <a:pt x="107308" y="58307"/>
                </a:cubicBezTo>
                <a:lnTo>
                  <a:pt x="109092" y="58307"/>
                </a:lnTo>
                <a:lnTo>
                  <a:pt x="109092" y="45575"/>
                </a:lnTo>
                <a:lnTo>
                  <a:pt x="107308" y="45575"/>
                </a:lnTo>
                <a:cubicBezTo>
                  <a:pt x="94286" y="45575"/>
                  <a:pt x="81602" y="49964"/>
                  <a:pt x="71330" y="57970"/>
                </a:cubicBezTo>
                <a:lnTo>
                  <a:pt x="62215" y="46588"/>
                </a:lnTo>
                <a:cubicBezTo>
                  <a:pt x="75650" y="36051"/>
                  <a:pt x="91530" y="30998"/>
                  <a:pt x="107258" y="30998"/>
                </a:cubicBezTo>
                <a:cubicBezTo>
                  <a:pt x="131050" y="30998"/>
                  <a:pt x="154495" y="42561"/>
                  <a:pt x="168605" y="64191"/>
                </a:cubicBezTo>
                <a:cubicBezTo>
                  <a:pt x="192044" y="100121"/>
                  <a:pt x="179650" y="148445"/>
                  <a:pt x="141791" y="168653"/>
                </a:cubicBezTo>
                <a:lnTo>
                  <a:pt x="139138" y="163830"/>
                </a:lnTo>
                <a:cubicBezTo>
                  <a:pt x="172753" y="145841"/>
                  <a:pt x="184858" y="103690"/>
                  <a:pt x="165953" y="70654"/>
                </a:cubicBezTo>
                <a:cubicBezTo>
                  <a:pt x="153465" y="48744"/>
                  <a:pt x="130613" y="36521"/>
                  <a:pt x="107159" y="36521"/>
                </a:cubicBezTo>
                <a:cubicBezTo>
                  <a:pt x="95198" y="36521"/>
                  <a:pt x="83080" y="39700"/>
                  <a:pt x="72102" y="46395"/>
                </a:cubicBezTo>
                <a:lnTo>
                  <a:pt x="73982" y="49482"/>
                </a:lnTo>
                <a:cubicBezTo>
                  <a:pt x="84377" y="43113"/>
                  <a:pt x="95940" y="40049"/>
                  <a:pt x="107391" y="40049"/>
                </a:cubicBezTo>
                <a:cubicBezTo>
                  <a:pt x="126807" y="40049"/>
                  <a:pt x="145900" y="48858"/>
                  <a:pt x="158429" y="65301"/>
                </a:cubicBezTo>
                <a:cubicBezTo>
                  <a:pt x="178347" y="91440"/>
                  <a:pt x="175213" y="128431"/>
                  <a:pt x="151243" y="150905"/>
                </a:cubicBezTo>
                <a:cubicBezTo>
                  <a:pt x="138919" y="162437"/>
                  <a:pt x="123154" y="168242"/>
                  <a:pt x="107375" y="168242"/>
                </a:cubicBezTo>
                <a:cubicBezTo>
                  <a:pt x="92403" y="168242"/>
                  <a:pt x="77419" y="163016"/>
                  <a:pt x="65350" y="152496"/>
                </a:cubicBezTo>
                <a:cubicBezTo>
                  <a:pt x="40561" y="130939"/>
                  <a:pt x="36075" y="94093"/>
                  <a:pt x="55029" y="67230"/>
                </a:cubicBezTo>
                <a:lnTo>
                  <a:pt x="52039" y="65108"/>
                </a:lnTo>
                <a:lnTo>
                  <a:pt x="52039" y="65108"/>
                </a:lnTo>
                <a:cubicBezTo>
                  <a:pt x="34339" y="90186"/>
                  <a:pt x="35690" y="123994"/>
                  <a:pt x="55366" y="147577"/>
                </a:cubicBezTo>
                <a:cubicBezTo>
                  <a:pt x="68529" y="163321"/>
                  <a:pt x="87691" y="171813"/>
                  <a:pt x="107265" y="171813"/>
                </a:cubicBezTo>
                <a:cubicBezTo>
                  <a:pt x="116953" y="171813"/>
                  <a:pt x="126742" y="169733"/>
                  <a:pt x="135955" y="165422"/>
                </a:cubicBezTo>
                <a:lnTo>
                  <a:pt x="144636" y="181530"/>
                </a:lnTo>
                <a:lnTo>
                  <a:pt x="146179" y="180710"/>
                </a:lnTo>
                <a:cubicBezTo>
                  <a:pt x="166001" y="170630"/>
                  <a:pt x="181145" y="153268"/>
                  <a:pt x="188475" y="132241"/>
                </a:cubicBezTo>
                <a:lnTo>
                  <a:pt x="193684" y="134073"/>
                </a:lnTo>
                <a:cubicBezTo>
                  <a:pt x="181675" y="168749"/>
                  <a:pt x="150086" y="192863"/>
                  <a:pt x="113481" y="195323"/>
                </a:cubicBezTo>
                <a:cubicBezTo>
                  <a:pt x="111419" y="195461"/>
                  <a:pt x="109364" y="195530"/>
                  <a:pt x="107319" y="195530"/>
                </a:cubicBezTo>
                <a:cubicBezTo>
                  <a:pt x="73043" y="195530"/>
                  <a:pt x="41413" y="176309"/>
                  <a:pt x="25803" y="145407"/>
                </a:cubicBezTo>
                <a:lnTo>
                  <a:pt x="22572" y="147047"/>
                </a:lnTo>
                <a:cubicBezTo>
                  <a:pt x="30433" y="162480"/>
                  <a:pt x="42297" y="175501"/>
                  <a:pt x="56958" y="184713"/>
                </a:cubicBezTo>
                <a:cubicBezTo>
                  <a:pt x="72394" y="194366"/>
                  <a:pt x="89867" y="199158"/>
                  <a:pt x="107300" y="199158"/>
                </a:cubicBezTo>
                <a:cubicBezTo>
                  <a:pt x="127231" y="199158"/>
                  <a:pt x="147109" y="192894"/>
                  <a:pt x="163831" y="180469"/>
                </a:cubicBezTo>
                <a:cubicBezTo>
                  <a:pt x="179167" y="169039"/>
                  <a:pt x="190742" y="153316"/>
                  <a:pt x="197108" y="135279"/>
                </a:cubicBezTo>
                <a:lnTo>
                  <a:pt x="202317" y="137064"/>
                </a:lnTo>
                <a:cubicBezTo>
                  <a:pt x="188620" y="176369"/>
                  <a:pt x="151243" y="204679"/>
                  <a:pt x="107308" y="204679"/>
                </a:cubicBezTo>
                <a:cubicBezTo>
                  <a:pt x="51894" y="204631"/>
                  <a:pt x="6801" y="159538"/>
                  <a:pt x="6801" y="104124"/>
                </a:cubicBezTo>
                <a:cubicBezTo>
                  <a:pt x="6801" y="49337"/>
                  <a:pt x="50930" y="4630"/>
                  <a:pt x="105523" y="3617"/>
                </a:cubicBezTo>
                <a:lnTo>
                  <a:pt x="105523" y="9115"/>
                </a:lnTo>
                <a:cubicBezTo>
                  <a:pt x="96987" y="9260"/>
                  <a:pt x="88547" y="10562"/>
                  <a:pt x="80397" y="12973"/>
                </a:cubicBezTo>
                <a:lnTo>
                  <a:pt x="78468" y="13552"/>
                </a:lnTo>
                <a:lnTo>
                  <a:pt x="83290" y="25416"/>
                </a:lnTo>
                <a:lnTo>
                  <a:pt x="84834" y="24934"/>
                </a:lnTo>
                <a:cubicBezTo>
                  <a:pt x="91800" y="22858"/>
                  <a:pt x="99031" y="21841"/>
                  <a:pt x="106315" y="21841"/>
                </a:cubicBezTo>
                <a:cubicBezTo>
                  <a:pt x="106646" y="21841"/>
                  <a:pt x="106977" y="21843"/>
                  <a:pt x="107308" y="21847"/>
                </a:cubicBezTo>
                <a:cubicBezTo>
                  <a:pt x="122500" y="21847"/>
                  <a:pt x="137402" y="26043"/>
                  <a:pt x="150327" y="34001"/>
                </a:cubicBezTo>
                <a:lnTo>
                  <a:pt x="151774" y="34917"/>
                </a:lnTo>
                <a:lnTo>
                  <a:pt x="159104" y="24500"/>
                </a:lnTo>
                <a:lnTo>
                  <a:pt x="157513" y="23535"/>
                </a:lnTo>
                <a:cubicBezTo>
                  <a:pt x="142996" y="14420"/>
                  <a:pt x="126261" y="9501"/>
                  <a:pt x="109140" y="9163"/>
                </a:cubicBezTo>
                <a:lnTo>
                  <a:pt x="109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70"/>
          <p:cNvSpPr/>
          <p:nvPr/>
        </p:nvSpPr>
        <p:spPr>
          <a:xfrm>
            <a:off x="8081975" y="2565150"/>
            <a:ext cx="522000" cy="5220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70"/>
          <p:cNvSpPr/>
          <p:nvPr/>
        </p:nvSpPr>
        <p:spPr>
          <a:xfrm>
            <a:off x="3364592" y="2682838"/>
            <a:ext cx="1557373" cy="1210704"/>
          </a:xfrm>
          <a:custGeom>
            <a:rect b="b" l="l" r="r" t="t"/>
            <a:pathLst>
              <a:path extrusionOk="0" fill="none" h="64033" w="82368">
                <a:moveTo>
                  <a:pt x="38698" y="17725"/>
                </a:moveTo>
                <a:lnTo>
                  <a:pt x="1683" y="54759"/>
                </a:lnTo>
                <a:cubicBezTo>
                  <a:pt x="1" y="56423"/>
                  <a:pt x="1" y="59157"/>
                  <a:pt x="1683" y="60839"/>
                </a:cubicBezTo>
                <a:lnTo>
                  <a:pt x="3213" y="62350"/>
                </a:lnTo>
                <a:cubicBezTo>
                  <a:pt x="4895" y="64032"/>
                  <a:pt x="7610" y="64032"/>
                  <a:pt x="9293" y="62350"/>
                </a:cubicBezTo>
                <a:lnTo>
                  <a:pt x="69978" y="1684"/>
                </a:lnTo>
                <a:cubicBezTo>
                  <a:pt x="71661" y="1"/>
                  <a:pt x="74376" y="1"/>
                  <a:pt x="76058" y="1684"/>
                </a:cubicBezTo>
                <a:lnTo>
                  <a:pt x="80685" y="6310"/>
                </a:lnTo>
                <a:cubicBezTo>
                  <a:pt x="82367" y="7993"/>
                  <a:pt x="82367" y="10708"/>
                  <a:pt x="80685" y="12390"/>
                </a:cubicBezTo>
                <a:lnTo>
                  <a:pt x="55332" y="37743"/>
                </a:lnTo>
              </a:path>
            </a:pathLst>
          </a:custGeom>
          <a:noFill/>
          <a:ln cap="rnd" cmpd="sng" w="76200">
            <a:solidFill>
              <a:schemeClr val="accent1"/>
            </a:solidFill>
            <a:prstDash val="solid"/>
            <a:miter lim="191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70"/>
          <p:cNvSpPr/>
          <p:nvPr/>
        </p:nvSpPr>
        <p:spPr>
          <a:xfrm>
            <a:off x="4091297" y="1562250"/>
            <a:ext cx="938833" cy="1233469"/>
          </a:xfrm>
          <a:custGeom>
            <a:rect b="b" l="l" r="r" t="t"/>
            <a:pathLst>
              <a:path extrusionOk="0" fill="none" h="65237" w="49654">
                <a:moveTo>
                  <a:pt x="0" y="65237"/>
                </a:moveTo>
                <a:lnTo>
                  <a:pt x="28813" y="36405"/>
                </a:lnTo>
                <a:cubicBezTo>
                  <a:pt x="30496" y="34722"/>
                  <a:pt x="30496" y="32007"/>
                  <a:pt x="28813" y="30325"/>
                </a:cubicBezTo>
                <a:lnTo>
                  <a:pt x="27112" y="28623"/>
                </a:lnTo>
                <a:cubicBezTo>
                  <a:pt x="25448" y="26940"/>
                  <a:pt x="25448" y="24206"/>
                  <a:pt x="27112" y="22524"/>
                </a:cubicBezTo>
                <a:lnTo>
                  <a:pt x="49654" y="1"/>
                </a:lnTo>
              </a:path>
            </a:pathLst>
          </a:custGeom>
          <a:noFill/>
          <a:ln cap="rnd" cmpd="sng" w="76200">
            <a:solidFill>
              <a:schemeClr val="accent3"/>
            </a:solidFill>
            <a:prstDash val="solid"/>
            <a:miter lim="191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70"/>
          <p:cNvSpPr/>
          <p:nvPr/>
        </p:nvSpPr>
        <p:spPr>
          <a:xfrm>
            <a:off x="4966842" y="2069009"/>
            <a:ext cx="1006805" cy="514435"/>
          </a:xfrm>
          <a:custGeom>
            <a:rect b="b" l="l" r="r" t="t"/>
            <a:pathLst>
              <a:path extrusionOk="0" fill="none" h="27208" w="53249">
                <a:moveTo>
                  <a:pt x="1" y="27207"/>
                </a:moveTo>
                <a:lnTo>
                  <a:pt x="15220" y="11988"/>
                </a:lnTo>
                <a:cubicBezTo>
                  <a:pt x="16903" y="10305"/>
                  <a:pt x="19618" y="10305"/>
                  <a:pt x="21300" y="11988"/>
                </a:cubicBezTo>
                <a:lnTo>
                  <a:pt x="28221" y="18928"/>
                </a:lnTo>
                <a:cubicBezTo>
                  <a:pt x="29904" y="20592"/>
                  <a:pt x="32638" y="20592"/>
                  <a:pt x="34321" y="18928"/>
                </a:cubicBezTo>
                <a:lnTo>
                  <a:pt x="53249" y="0"/>
                </a:lnTo>
              </a:path>
            </a:pathLst>
          </a:custGeom>
          <a:noFill/>
          <a:ln cap="rnd" cmpd="sng" w="76200">
            <a:solidFill>
              <a:schemeClr val="accent3"/>
            </a:solidFill>
            <a:prstDash val="solid"/>
            <a:miter lim="191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70"/>
          <p:cNvSpPr/>
          <p:nvPr/>
        </p:nvSpPr>
        <p:spPr>
          <a:xfrm>
            <a:off x="3835453" y="3820992"/>
            <a:ext cx="615647" cy="615666"/>
          </a:xfrm>
          <a:custGeom>
            <a:rect b="b" l="l" r="r" t="t"/>
            <a:pathLst>
              <a:path extrusionOk="0" fill="none" h="32562" w="32561">
                <a:moveTo>
                  <a:pt x="13365" y="1"/>
                </a:moveTo>
                <a:lnTo>
                  <a:pt x="1683" y="11683"/>
                </a:lnTo>
                <a:cubicBezTo>
                  <a:pt x="0" y="13365"/>
                  <a:pt x="0" y="16100"/>
                  <a:pt x="1683" y="17763"/>
                </a:cubicBezTo>
                <a:lnTo>
                  <a:pt x="14779" y="30879"/>
                </a:lnTo>
                <a:cubicBezTo>
                  <a:pt x="16462" y="32561"/>
                  <a:pt x="19196" y="32561"/>
                  <a:pt x="20859" y="30879"/>
                </a:cubicBezTo>
                <a:lnTo>
                  <a:pt x="32561" y="19178"/>
                </a:lnTo>
              </a:path>
            </a:pathLst>
          </a:custGeom>
          <a:noFill/>
          <a:ln cap="rnd" cmpd="sng" w="76200">
            <a:solidFill>
              <a:schemeClr val="accent3"/>
            </a:solidFill>
            <a:prstDash val="solid"/>
            <a:miter lim="191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70"/>
          <p:cNvSpPr/>
          <p:nvPr/>
        </p:nvSpPr>
        <p:spPr>
          <a:xfrm>
            <a:off x="5490996" y="3488112"/>
            <a:ext cx="960898" cy="994516"/>
          </a:xfrm>
          <a:custGeom>
            <a:rect b="b" l="l" r="r" t="t"/>
            <a:pathLst>
              <a:path extrusionOk="0" fill="none" h="52599" w="50821">
                <a:moveTo>
                  <a:pt x="0" y="52598"/>
                </a:moveTo>
                <a:lnTo>
                  <a:pt x="22141" y="30458"/>
                </a:lnTo>
                <a:cubicBezTo>
                  <a:pt x="23823" y="28795"/>
                  <a:pt x="26538" y="28795"/>
                  <a:pt x="28221" y="30458"/>
                </a:cubicBezTo>
                <a:lnTo>
                  <a:pt x="30381" y="32619"/>
                </a:lnTo>
                <a:cubicBezTo>
                  <a:pt x="32064" y="34282"/>
                  <a:pt x="34779" y="34282"/>
                  <a:pt x="36461" y="32619"/>
                </a:cubicBezTo>
                <a:lnTo>
                  <a:pt x="45620" y="23460"/>
                </a:lnTo>
                <a:cubicBezTo>
                  <a:pt x="47283" y="21778"/>
                  <a:pt x="47283" y="19063"/>
                  <a:pt x="45620" y="17380"/>
                </a:cubicBezTo>
                <a:lnTo>
                  <a:pt x="42580" y="14340"/>
                </a:lnTo>
                <a:cubicBezTo>
                  <a:pt x="40897" y="12658"/>
                  <a:pt x="40897" y="9943"/>
                  <a:pt x="42580" y="8260"/>
                </a:cubicBezTo>
                <a:lnTo>
                  <a:pt x="50820" y="1"/>
                </a:lnTo>
              </a:path>
            </a:pathLst>
          </a:custGeom>
          <a:noFill/>
          <a:ln cap="rnd" cmpd="sng" w="76200">
            <a:solidFill>
              <a:schemeClr val="accent1"/>
            </a:solidFill>
            <a:prstDash val="solid"/>
            <a:miter lim="191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70"/>
          <p:cNvSpPr/>
          <p:nvPr/>
        </p:nvSpPr>
        <p:spPr>
          <a:xfrm>
            <a:off x="6175713" y="2069000"/>
            <a:ext cx="196676" cy="613851"/>
          </a:xfrm>
          <a:custGeom>
            <a:rect b="b" l="l" r="r" t="t"/>
            <a:pathLst>
              <a:path extrusionOk="0" fill="none" h="32466" w="10402">
                <a:moveTo>
                  <a:pt x="1" y="32466"/>
                </a:moveTo>
                <a:lnTo>
                  <a:pt x="8719" y="23728"/>
                </a:lnTo>
                <a:cubicBezTo>
                  <a:pt x="10402" y="22046"/>
                  <a:pt x="10402" y="19331"/>
                  <a:pt x="8719" y="17648"/>
                </a:cubicBezTo>
                <a:lnTo>
                  <a:pt x="3423" y="12333"/>
                </a:lnTo>
                <a:cubicBezTo>
                  <a:pt x="1740" y="10650"/>
                  <a:pt x="1740" y="7935"/>
                  <a:pt x="3423" y="6253"/>
                </a:cubicBezTo>
                <a:lnTo>
                  <a:pt x="9675" y="1"/>
                </a:lnTo>
              </a:path>
            </a:pathLst>
          </a:custGeom>
          <a:noFill/>
          <a:ln cap="rnd" cmpd="sng" w="76200">
            <a:solidFill>
              <a:schemeClr val="accent2"/>
            </a:solidFill>
            <a:prstDash val="solid"/>
            <a:miter lim="191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70"/>
          <p:cNvSpPr/>
          <p:nvPr/>
        </p:nvSpPr>
        <p:spPr>
          <a:xfrm>
            <a:off x="5393779" y="2187933"/>
            <a:ext cx="698443" cy="1064284"/>
          </a:xfrm>
          <a:custGeom>
            <a:rect b="b" l="l" r="r" t="t"/>
            <a:pathLst>
              <a:path extrusionOk="0" fill="none" h="56289" w="36940">
                <a:moveTo>
                  <a:pt x="0" y="56288"/>
                </a:moveTo>
                <a:lnTo>
                  <a:pt x="20764" y="35524"/>
                </a:lnTo>
                <a:cubicBezTo>
                  <a:pt x="22446" y="33842"/>
                  <a:pt x="22446" y="31108"/>
                  <a:pt x="20764" y="29444"/>
                </a:cubicBezTo>
                <a:lnTo>
                  <a:pt x="17169" y="25850"/>
                </a:lnTo>
                <a:cubicBezTo>
                  <a:pt x="15487" y="24167"/>
                  <a:pt x="15487" y="21452"/>
                  <a:pt x="17169" y="19770"/>
                </a:cubicBezTo>
                <a:lnTo>
                  <a:pt x="36939" y="0"/>
                </a:lnTo>
              </a:path>
            </a:pathLst>
          </a:custGeom>
          <a:noFill/>
          <a:ln cap="rnd" cmpd="sng" w="76200">
            <a:solidFill>
              <a:schemeClr val="accent1"/>
            </a:solidFill>
            <a:prstDash val="solid"/>
            <a:miter lim="191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70"/>
          <p:cNvSpPr/>
          <p:nvPr/>
        </p:nvSpPr>
        <p:spPr>
          <a:xfrm>
            <a:off x="6092233" y="3258908"/>
            <a:ext cx="1006068" cy="1345533"/>
          </a:xfrm>
          <a:custGeom>
            <a:rect b="b" l="l" r="r" t="t"/>
            <a:pathLst>
              <a:path extrusionOk="0" fill="none" h="71164" w="53210">
                <a:moveTo>
                  <a:pt x="53210" y="0"/>
                </a:moveTo>
                <a:lnTo>
                  <a:pt x="44797" y="8413"/>
                </a:lnTo>
                <a:cubicBezTo>
                  <a:pt x="43134" y="10095"/>
                  <a:pt x="43134" y="12810"/>
                  <a:pt x="44797" y="14493"/>
                </a:cubicBezTo>
                <a:lnTo>
                  <a:pt x="47684" y="17380"/>
                </a:lnTo>
                <a:cubicBezTo>
                  <a:pt x="49367" y="19062"/>
                  <a:pt x="49367" y="21777"/>
                  <a:pt x="47684" y="23479"/>
                </a:cubicBezTo>
                <a:lnTo>
                  <a:pt x="0" y="71163"/>
                </a:lnTo>
              </a:path>
            </a:pathLst>
          </a:custGeom>
          <a:noFill/>
          <a:ln cap="rnd" cmpd="sng" w="76200">
            <a:solidFill>
              <a:schemeClr val="accent2"/>
            </a:solidFill>
            <a:prstDash val="solid"/>
            <a:miter lim="191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70"/>
          <p:cNvSpPr/>
          <p:nvPr/>
        </p:nvSpPr>
        <p:spPr>
          <a:xfrm>
            <a:off x="6455865" y="2565140"/>
            <a:ext cx="694113" cy="693754"/>
          </a:xfrm>
          <a:custGeom>
            <a:rect b="b" l="l" r="r" t="t"/>
            <a:pathLst>
              <a:path extrusionOk="0" fill="none" h="36692" w="36711">
                <a:moveTo>
                  <a:pt x="1" y="27877"/>
                </a:moveTo>
                <a:lnTo>
                  <a:pt x="26195" y="1683"/>
                </a:lnTo>
                <a:cubicBezTo>
                  <a:pt x="27877" y="1"/>
                  <a:pt x="30611" y="1"/>
                  <a:pt x="32294" y="1683"/>
                </a:cubicBezTo>
                <a:lnTo>
                  <a:pt x="35028" y="4417"/>
                </a:lnTo>
                <a:cubicBezTo>
                  <a:pt x="36710" y="6100"/>
                  <a:pt x="36710" y="8815"/>
                  <a:pt x="35028" y="10497"/>
                </a:cubicBezTo>
                <a:lnTo>
                  <a:pt x="8834" y="36691"/>
                </a:lnTo>
              </a:path>
            </a:pathLst>
          </a:custGeom>
          <a:noFill/>
          <a:ln cap="rnd" cmpd="sng" w="76200">
            <a:solidFill>
              <a:schemeClr val="accent3"/>
            </a:solidFill>
            <a:prstDash val="solid"/>
            <a:miter lim="191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70"/>
          <p:cNvSpPr/>
          <p:nvPr/>
        </p:nvSpPr>
        <p:spPr>
          <a:xfrm rot="10800000">
            <a:off x="5145854" y="2763476"/>
            <a:ext cx="1375180" cy="1478207"/>
          </a:xfrm>
          <a:custGeom>
            <a:rect b="b" l="l" r="r" t="t"/>
            <a:pathLst>
              <a:path extrusionOk="0" fill="none" h="78181" w="72732">
                <a:moveTo>
                  <a:pt x="1" y="78181"/>
                </a:moveTo>
                <a:lnTo>
                  <a:pt x="17132" y="61050"/>
                </a:lnTo>
                <a:cubicBezTo>
                  <a:pt x="18795" y="59367"/>
                  <a:pt x="18795" y="56652"/>
                  <a:pt x="17132" y="54970"/>
                </a:cubicBezTo>
                <a:lnTo>
                  <a:pt x="13193" y="51031"/>
                </a:lnTo>
                <a:cubicBezTo>
                  <a:pt x="11511" y="49348"/>
                  <a:pt x="11511" y="46633"/>
                  <a:pt x="13193" y="44951"/>
                </a:cubicBezTo>
                <a:lnTo>
                  <a:pt x="14837" y="43307"/>
                </a:lnTo>
                <a:cubicBezTo>
                  <a:pt x="16520" y="41624"/>
                  <a:pt x="19235" y="41624"/>
                  <a:pt x="20917" y="43307"/>
                </a:cubicBezTo>
                <a:lnTo>
                  <a:pt x="22141" y="44511"/>
                </a:lnTo>
                <a:cubicBezTo>
                  <a:pt x="23805" y="46194"/>
                  <a:pt x="26539" y="46194"/>
                  <a:pt x="28221" y="44511"/>
                </a:cubicBezTo>
                <a:lnTo>
                  <a:pt x="72731" y="1"/>
                </a:lnTo>
              </a:path>
            </a:pathLst>
          </a:custGeom>
          <a:noFill/>
          <a:ln cap="rnd" cmpd="sng" w="76200">
            <a:solidFill>
              <a:schemeClr val="accent3"/>
            </a:solidFill>
            <a:prstDash val="solid"/>
            <a:miter lim="191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70"/>
          <p:cNvSpPr/>
          <p:nvPr/>
        </p:nvSpPr>
        <p:spPr>
          <a:xfrm>
            <a:off x="4798032" y="3164393"/>
            <a:ext cx="1077293" cy="1077293"/>
          </a:xfrm>
          <a:custGeom>
            <a:rect b="b" l="l" r="r" t="t"/>
            <a:pathLst>
              <a:path extrusionOk="0" fill="none" h="56977" w="56977">
                <a:moveTo>
                  <a:pt x="56976" y="0"/>
                </a:moveTo>
                <a:lnTo>
                  <a:pt x="0" y="56976"/>
                </a:lnTo>
              </a:path>
            </a:pathLst>
          </a:custGeom>
          <a:noFill/>
          <a:ln cap="rnd" cmpd="sng" w="76200">
            <a:solidFill>
              <a:schemeClr val="accent1"/>
            </a:solidFill>
            <a:prstDash val="solid"/>
            <a:miter lim="191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70"/>
          <p:cNvSpPr/>
          <p:nvPr/>
        </p:nvSpPr>
        <p:spPr>
          <a:xfrm>
            <a:off x="4315121" y="3131552"/>
            <a:ext cx="908827" cy="621074"/>
          </a:xfrm>
          <a:custGeom>
            <a:rect b="b" l="l" r="r" t="t"/>
            <a:pathLst>
              <a:path extrusionOk="0" fill="none" h="32848" w="48067">
                <a:moveTo>
                  <a:pt x="0" y="32848"/>
                </a:moveTo>
                <a:lnTo>
                  <a:pt x="17820" y="15028"/>
                </a:lnTo>
                <a:cubicBezTo>
                  <a:pt x="19502" y="13346"/>
                  <a:pt x="22236" y="13346"/>
                  <a:pt x="23919" y="15028"/>
                </a:cubicBezTo>
                <a:lnTo>
                  <a:pt x="25448" y="16558"/>
                </a:lnTo>
                <a:cubicBezTo>
                  <a:pt x="27112" y="18240"/>
                  <a:pt x="29846" y="18240"/>
                  <a:pt x="31528" y="16558"/>
                </a:cubicBezTo>
                <a:lnTo>
                  <a:pt x="48067" y="0"/>
                </a:lnTo>
              </a:path>
            </a:pathLst>
          </a:custGeom>
          <a:noFill/>
          <a:ln cap="rnd" cmpd="sng" w="76200">
            <a:solidFill>
              <a:schemeClr val="accent2"/>
            </a:solidFill>
            <a:prstDash val="solid"/>
            <a:miter lim="191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70"/>
          <p:cNvSpPr/>
          <p:nvPr/>
        </p:nvSpPr>
        <p:spPr>
          <a:xfrm>
            <a:off x="8081975" y="3299000"/>
            <a:ext cx="522000" cy="5220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0"/>
          <p:cNvSpPr/>
          <p:nvPr/>
        </p:nvSpPr>
        <p:spPr>
          <a:xfrm>
            <a:off x="8081975" y="4032850"/>
            <a:ext cx="522000" cy="522000"/>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71"/>
          <p:cNvSpPr txBox="1"/>
          <p:nvPr>
            <p:ph type="title"/>
          </p:nvPr>
        </p:nvSpPr>
        <p:spPr>
          <a:xfrm>
            <a:off x="540000" y="356775"/>
            <a:ext cx="8064000" cy="46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
        <p:nvSpPr>
          <p:cNvPr id="1267" name="Google Shape;1267;p71"/>
          <p:cNvSpPr txBox="1"/>
          <p:nvPr>
            <p:ph idx="1" type="subTitle"/>
          </p:nvPr>
        </p:nvSpPr>
        <p:spPr>
          <a:xfrm>
            <a:off x="1822725" y="1770138"/>
            <a:ext cx="23160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PHOTOS</a:t>
            </a:r>
            <a:endParaRPr/>
          </a:p>
        </p:txBody>
      </p:sp>
      <p:sp>
        <p:nvSpPr>
          <p:cNvPr id="1268" name="Google Shape;1268;p71"/>
          <p:cNvSpPr txBox="1"/>
          <p:nvPr>
            <p:ph idx="2" type="subTitle"/>
          </p:nvPr>
        </p:nvSpPr>
        <p:spPr>
          <a:xfrm>
            <a:off x="1709850" y="2127150"/>
            <a:ext cx="4828200" cy="1246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solidFill>
                  <a:schemeClr val="hlink"/>
                </a:solidFill>
                <a:uFill>
                  <a:noFill/>
                </a:uFill>
                <a:hlinkClick r:id="rId3"/>
              </a:rPr>
              <a:t>Side view medium shot teenage boy showing </a:t>
            </a:r>
            <a:endParaRPr/>
          </a:p>
          <a:p>
            <a:pPr indent="-304800" lvl="0" marL="457200" rtl="0" algn="l">
              <a:spcBef>
                <a:spcPts val="0"/>
              </a:spcBef>
              <a:spcAft>
                <a:spcPts val="0"/>
              </a:spcAft>
              <a:buSzPts val="1200"/>
              <a:buChar char="●"/>
            </a:pPr>
            <a:r>
              <a:rPr lang="en">
                <a:solidFill>
                  <a:schemeClr val="hlink"/>
                </a:solidFill>
                <a:uFill>
                  <a:noFill/>
                </a:uFill>
                <a:hlinkClick r:id="rId4"/>
              </a:rPr>
              <a:t>College student girl in library</a:t>
            </a:r>
            <a:endParaRPr/>
          </a:p>
          <a:p>
            <a:pPr indent="-304800" lvl="0" marL="457200" rtl="0" algn="l">
              <a:spcBef>
                <a:spcPts val="0"/>
              </a:spcBef>
              <a:spcAft>
                <a:spcPts val="0"/>
              </a:spcAft>
              <a:buSzPts val="1200"/>
              <a:buChar char="●"/>
            </a:pPr>
            <a:r>
              <a:rPr lang="en">
                <a:solidFill>
                  <a:schemeClr val="hlink"/>
                </a:solidFill>
                <a:uFill>
                  <a:noFill/>
                </a:uFill>
                <a:hlinkClick r:id="rId5"/>
              </a:rPr>
              <a:t>Friends in library </a:t>
            </a:r>
            <a:endParaRPr/>
          </a:p>
          <a:p>
            <a:pPr indent="-304800" lvl="0" marL="457200" rtl="0" algn="l">
              <a:spcBef>
                <a:spcPts val="0"/>
              </a:spcBef>
              <a:spcAft>
                <a:spcPts val="0"/>
              </a:spcAft>
              <a:buSzPts val="1200"/>
              <a:buChar char="●"/>
            </a:pPr>
            <a:r>
              <a:rPr lang="en">
                <a:solidFill>
                  <a:schemeClr val="hlink"/>
                </a:solidFill>
                <a:uFill>
                  <a:noFill/>
                </a:uFill>
                <a:hlinkClick r:id="rId6"/>
              </a:rPr>
              <a:t>Girl with boy reading</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72"/>
          <p:cNvSpPr txBox="1"/>
          <p:nvPr>
            <p:ph type="title"/>
          </p:nvPr>
        </p:nvSpPr>
        <p:spPr>
          <a:xfrm>
            <a:off x="540000" y="356775"/>
            <a:ext cx="8064000" cy="46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1274" name="Google Shape;1274;p72"/>
          <p:cNvSpPr txBox="1"/>
          <p:nvPr>
            <p:ph idx="1" type="subTitle"/>
          </p:nvPr>
        </p:nvSpPr>
        <p:spPr>
          <a:xfrm>
            <a:off x="4659750" y="1573238"/>
            <a:ext cx="23160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VECTORS</a:t>
            </a:r>
            <a:endParaRPr/>
          </a:p>
        </p:txBody>
      </p:sp>
      <p:sp>
        <p:nvSpPr>
          <p:cNvPr id="1275" name="Google Shape;1275;p72"/>
          <p:cNvSpPr txBox="1"/>
          <p:nvPr>
            <p:ph idx="2" type="subTitle"/>
          </p:nvPr>
        </p:nvSpPr>
        <p:spPr>
          <a:xfrm>
            <a:off x="4546775" y="1930250"/>
            <a:ext cx="3944400" cy="16089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solidFill>
                  <a:schemeClr val="hlink"/>
                </a:solidFill>
                <a:uFill>
                  <a:noFill/>
                </a:uFill>
                <a:hlinkClick r:id="rId3"/>
              </a:rPr>
              <a:t>Business concept with flat labyrinth</a:t>
            </a:r>
            <a:endParaRPr/>
          </a:p>
          <a:p>
            <a:pPr indent="-304800" lvl="0" marL="457200" rtl="0" algn="l">
              <a:spcBef>
                <a:spcPts val="0"/>
              </a:spcBef>
              <a:spcAft>
                <a:spcPts val="0"/>
              </a:spcAft>
              <a:buSzPts val="1200"/>
              <a:buChar char="●"/>
            </a:pPr>
            <a:r>
              <a:rPr lang="en">
                <a:solidFill>
                  <a:schemeClr val="hlink"/>
                </a:solidFill>
                <a:uFill>
                  <a:noFill/>
                </a:uFill>
                <a:hlinkClick r:id="rId4"/>
              </a:rPr>
              <a:t>Business concept with flat labyrinth</a:t>
            </a:r>
            <a:endParaRPr/>
          </a:p>
          <a:p>
            <a:pPr indent="-304800" lvl="0" marL="457200" rtl="0" algn="l">
              <a:spcBef>
                <a:spcPts val="0"/>
              </a:spcBef>
              <a:spcAft>
                <a:spcPts val="0"/>
              </a:spcAft>
              <a:buSzPts val="1200"/>
              <a:buChar char="●"/>
            </a:pPr>
            <a:r>
              <a:rPr lang="en">
                <a:solidFill>
                  <a:schemeClr val="hlink"/>
                </a:solidFill>
                <a:uFill>
                  <a:noFill/>
                </a:uFill>
                <a:hlinkClick r:id="rId5"/>
              </a:rPr>
              <a:t>Geometric background</a:t>
            </a:r>
            <a:endParaRPr/>
          </a:p>
        </p:txBody>
      </p:sp>
      <p:sp>
        <p:nvSpPr>
          <p:cNvPr id="1276" name="Google Shape;1276;p72"/>
          <p:cNvSpPr txBox="1"/>
          <p:nvPr>
            <p:ph idx="3" type="subTitle"/>
          </p:nvPr>
        </p:nvSpPr>
        <p:spPr>
          <a:xfrm>
            <a:off x="798675" y="1573238"/>
            <a:ext cx="23160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PHOTOS</a:t>
            </a:r>
            <a:endParaRPr/>
          </a:p>
        </p:txBody>
      </p:sp>
      <p:sp>
        <p:nvSpPr>
          <p:cNvPr id="1277" name="Google Shape;1277;p72"/>
          <p:cNvSpPr txBox="1"/>
          <p:nvPr>
            <p:ph idx="4" type="subTitle"/>
          </p:nvPr>
        </p:nvSpPr>
        <p:spPr>
          <a:xfrm>
            <a:off x="685800" y="1930250"/>
            <a:ext cx="3886200" cy="16089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solidFill>
                  <a:schemeClr val="hlink"/>
                </a:solidFill>
                <a:uFill>
                  <a:noFill/>
                </a:uFill>
                <a:hlinkClick r:id="rId6"/>
              </a:rPr>
              <a:t>Letters with space in middle</a:t>
            </a:r>
            <a:endParaRPr/>
          </a:p>
          <a:p>
            <a:pPr indent="-304800" lvl="0" marL="457200" rtl="0" algn="l">
              <a:spcBef>
                <a:spcPts val="0"/>
              </a:spcBef>
              <a:spcAft>
                <a:spcPts val="0"/>
              </a:spcAft>
              <a:buSzPts val="1200"/>
              <a:buChar char="●"/>
            </a:pPr>
            <a:r>
              <a:rPr lang="en">
                <a:solidFill>
                  <a:schemeClr val="hlink"/>
                </a:solidFill>
                <a:uFill>
                  <a:noFill/>
                </a:uFill>
                <a:hlinkClick r:id="rId7"/>
              </a:rPr>
              <a:t>Smiling girl in library</a:t>
            </a:r>
            <a:endParaRPr/>
          </a:p>
          <a:p>
            <a:pPr indent="-304800" lvl="0" marL="457200" rtl="0" algn="l">
              <a:spcBef>
                <a:spcPts val="0"/>
              </a:spcBef>
              <a:spcAft>
                <a:spcPts val="0"/>
              </a:spcAft>
              <a:buSzPts val="1200"/>
              <a:buChar char="●"/>
            </a:pPr>
            <a:r>
              <a:rPr lang="en">
                <a:solidFill>
                  <a:schemeClr val="hlink"/>
                </a:solidFill>
                <a:uFill>
                  <a:noFill/>
                </a:uFill>
                <a:hlinkClick r:id="rId8"/>
              </a:rPr>
              <a:t>Teen boy with book</a:t>
            </a:r>
            <a:endParaRPr/>
          </a:p>
          <a:p>
            <a:pPr indent="-304800" lvl="0" marL="457200" rtl="0" algn="l">
              <a:spcBef>
                <a:spcPts val="0"/>
              </a:spcBef>
              <a:spcAft>
                <a:spcPts val="0"/>
              </a:spcAft>
              <a:buSzPts val="1200"/>
              <a:buChar char="●"/>
            </a:pPr>
            <a:r>
              <a:rPr lang="en">
                <a:solidFill>
                  <a:schemeClr val="hlink"/>
                </a:solidFill>
                <a:uFill>
                  <a:noFill/>
                </a:uFill>
                <a:hlinkClick r:id="rId9"/>
              </a:rPr>
              <a:t>College students in library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37"/>
          <p:cNvSpPr txBox="1"/>
          <p:nvPr>
            <p:ph type="title"/>
          </p:nvPr>
        </p:nvSpPr>
        <p:spPr>
          <a:xfrm>
            <a:off x="2549425" y="1756738"/>
            <a:ext cx="4045200" cy="11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WHOA !</a:t>
            </a:r>
            <a:endParaRPr/>
          </a:p>
        </p:txBody>
      </p:sp>
      <p:sp>
        <p:nvSpPr>
          <p:cNvPr id="615" name="Google Shape;615;p37"/>
          <p:cNvSpPr txBox="1"/>
          <p:nvPr>
            <p:ph idx="1" type="subTitle"/>
          </p:nvPr>
        </p:nvSpPr>
        <p:spPr>
          <a:xfrm>
            <a:off x="2299500" y="2832350"/>
            <a:ext cx="4545000" cy="55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a:t>
            </a:r>
            <a:r>
              <a:rPr lang="en"/>
              <a:t>could be the part of the presentation where you can introduce yourself, write your email…</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81" name="Shape 1281"/>
        <p:cNvGrpSpPr/>
        <p:nvPr/>
      </p:nvGrpSpPr>
      <p:grpSpPr>
        <a:xfrm>
          <a:off x="0" y="0"/>
          <a:ext cx="0" cy="0"/>
          <a:chOff x="0" y="0"/>
          <a:chExt cx="0" cy="0"/>
        </a:xfrm>
      </p:grpSpPr>
      <p:sp>
        <p:nvSpPr>
          <p:cNvPr id="1282" name="Google Shape;1282;p73"/>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283" name="Google Shape;1283;p73"/>
          <p:cNvSpPr txBox="1"/>
          <p:nvPr>
            <p:ph idx="4294967295" type="body"/>
          </p:nvPr>
        </p:nvSpPr>
        <p:spPr>
          <a:xfrm>
            <a:off x="1220500" y="12998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b="1" lang="en" u="sng">
                <a:solidFill>
                  <a:srgbClr val="869FB2"/>
                </a:solidFill>
                <a:latin typeface="Arial"/>
                <a:ea typeface="Arial"/>
                <a:cs typeface="Arial"/>
                <a:sym typeface="Arial"/>
              </a:rPr>
              <a:t>S</a:t>
            </a:r>
            <a:r>
              <a:rPr b="1" lang="en" sz="1200" u="sng">
                <a:solidFill>
                  <a:srgbClr val="869FB2"/>
                </a:solidFill>
                <a:latin typeface="Arial"/>
                <a:ea typeface="Arial"/>
                <a:cs typeface="Arial"/>
                <a:sym typeface="Arial"/>
                <a:hlinkClick r:id="rId3">
                  <a:extLst>
                    <a:ext uri="{A12FA001-AC4F-418D-AE19-62706E023703}">
                      <ahyp:hlinkCl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b="1" lang="en" sz="1200">
                <a:solidFill>
                  <a:srgbClr val="869FB2"/>
                </a:solidFill>
                <a:uFill>
                  <a:noFill/>
                </a:uFill>
                <a:latin typeface="Arial"/>
                <a:ea typeface="Arial"/>
                <a:cs typeface="Arial"/>
                <a:sym typeface="Arial"/>
                <a:hlinkClick action="ppaction://hlinksldjump" r:id="rId4">
                  <a:extLst>
                    <a:ext uri="{A12FA001-AC4F-418D-AE19-62706E023703}">
                      <ahyp:hlinkCl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100">
                <a:solidFill>
                  <a:srgbClr val="869FB2"/>
                </a:solidFill>
                <a:latin typeface="Arial"/>
                <a:ea typeface="Arial"/>
                <a:cs typeface="Arial"/>
                <a:sym typeface="Arial"/>
              </a:rPr>
              <a:t>You are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100">
                <a:solidFill>
                  <a:srgbClr val="869FB2"/>
                </a:solidFill>
                <a:latin typeface="Arial"/>
                <a:ea typeface="Arial"/>
                <a:cs typeface="Arial"/>
                <a:sym typeface="Arial"/>
              </a:rPr>
              <a:t>You are not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indent="0" lvl="0" marL="0" rtl="0" algn="ctr">
              <a:spcBef>
                <a:spcPts val="0"/>
              </a:spcBef>
              <a:spcAft>
                <a:spcPts val="0"/>
              </a:spcAft>
              <a:buNone/>
            </a:pPr>
            <a:r>
              <a:t/>
            </a:r>
            <a:endParaRPr sz="1100">
              <a:solidFill>
                <a:srgbClr val="435D74"/>
              </a:solidFill>
              <a:latin typeface="Arial"/>
              <a:ea typeface="Arial"/>
              <a:cs typeface="Arial"/>
              <a:sym typeface="Arial"/>
            </a:endParaRPr>
          </a:p>
          <a:p>
            <a:pPr indent="0" lvl="0" marL="0" rtl="0" algn="ctr">
              <a:spcBef>
                <a:spcPts val="0"/>
              </a:spcBef>
              <a:spcAft>
                <a:spcPts val="0"/>
              </a:spcAft>
              <a:buNone/>
            </a:pPr>
            <a:r>
              <a:t/>
            </a:r>
            <a:endParaRPr sz="1400">
              <a:solidFill>
                <a:srgbClr val="435D74"/>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284" name="Google Shape;1284;p73"/>
          <p:cNvSpPr txBox="1"/>
          <p:nvPr>
            <p:ph idx="4294967295" type="body"/>
          </p:nvPr>
        </p:nvSpPr>
        <p:spPr>
          <a:xfrm>
            <a:off x="1048350" y="412442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indent="0" lvl="0" marL="0" rtl="0" algn="ctr">
              <a:spcBef>
                <a:spcPts val="0"/>
              </a:spcBef>
              <a:spcAft>
                <a:spcPts val="0"/>
              </a:spcAft>
              <a:buNone/>
            </a:pPr>
            <a:r>
              <a:rPr lang="en" sz="1200" u="sng">
                <a:solidFill>
                  <a:srgbClr val="869FB2"/>
                </a:solidFill>
                <a:latin typeface="Arial"/>
                <a:ea typeface="Arial"/>
                <a:cs typeface="Arial"/>
                <a:sym typeface="Arial"/>
                <a:hlinkClick r:id="rId5">
                  <a:extLst>
                    <a:ext uri="{A12FA001-AC4F-418D-AE19-62706E023703}">
                      <ahyp:hlinkCl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6">
                  <a:extLst>
                    <a:ext uri="{A12FA001-AC4F-418D-AE19-62706E023703}">
                      <ahyp:hlinkCl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88" name="Shape 1288"/>
        <p:cNvGrpSpPr/>
        <p:nvPr/>
      </p:nvGrpSpPr>
      <p:grpSpPr>
        <a:xfrm>
          <a:off x="0" y="0"/>
          <a:ext cx="0" cy="0"/>
          <a:chOff x="0" y="0"/>
          <a:chExt cx="0" cy="0"/>
        </a:xfrm>
      </p:grpSpPr>
      <p:sp>
        <p:nvSpPr>
          <p:cNvPr id="1289" name="Google Shape;1289;p74"/>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290" name="Google Shape;1290;p74"/>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291" name="Google Shape;1291;p74"/>
          <p:cNvSpPr txBox="1"/>
          <p:nvPr>
            <p:ph idx="4294967295" type="body"/>
          </p:nvPr>
        </p:nvSpPr>
        <p:spPr>
          <a:xfrm>
            <a:off x="106810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Arial"/>
                <a:ea typeface="Arial"/>
                <a:cs typeface="Arial"/>
                <a:sym typeface="Arial"/>
              </a:rPr>
              <a:t>Ubuntu</a:t>
            </a:r>
            <a:endParaRPr b="1">
              <a:solidFill>
                <a:schemeClr val="lt1"/>
              </a:solidFill>
              <a:latin typeface="Arial"/>
              <a:ea typeface="Arial"/>
              <a:cs typeface="Arial"/>
              <a:sym typeface="Arial"/>
            </a:endParaRPr>
          </a:p>
          <a:p>
            <a:pPr indent="0" lvl="0" marL="0" rtl="0" algn="ctr">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https://fonts.google.com/specimen/Ubuntu</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sz="800">
              <a:solidFill>
                <a:schemeClr val="lt1"/>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Raleway</a:t>
            </a:r>
            <a:endParaRPr b="1">
              <a:solidFill>
                <a:schemeClr val="lt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https://fonts.google.com/specimen/Raleway</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1292" name="Google Shape;1292;p74"/>
          <p:cNvGrpSpPr/>
          <p:nvPr/>
        </p:nvGrpSpPr>
        <p:grpSpPr>
          <a:xfrm>
            <a:off x="2583563" y="3498875"/>
            <a:ext cx="3976875" cy="754200"/>
            <a:chOff x="2052655" y="3498875"/>
            <a:chExt cx="3976875" cy="754200"/>
          </a:xfrm>
        </p:grpSpPr>
        <p:sp>
          <p:nvSpPr>
            <p:cNvPr id="1293" name="Google Shape;1293;p74"/>
            <p:cNvSpPr/>
            <p:nvPr/>
          </p:nvSpPr>
          <p:spPr>
            <a:xfrm>
              <a:off x="3114480" y="3498875"/>
              <a:ext cx="791400" cy="754200"/>
            </a:xfrm>
            <a:prstGeom prst="roundRect">
              <a:avLst>
                <a:gd fmla="val 16667" name="adj"/>
              </a:avLst>
            </a:prstGeom>
            <a:solidFill>
              <a:srgbClr val="03D6F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74"/>
            <p:cNvSpPr/>
            <p:nvPr/>
          </p:nvSpPr>
          <p:spPr>
            <a:xfrm>
              <a:off x="4176300" y="3498875"/>
              <a:ext cx="791400" cy="754200"/>
            </a:xfrm>
            <a:prstGeom prst="roundRect">
              <a:avLst>
                <a:gd fmla="val 16667" name="adj"/>
              </a:avLst>
            </a:prstGeom>
            <a:solidFill>
              <a:srgbClr val="FF027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74"/>
            <p:cNvSpPr/>
            <p:nvPr/>
          </p:nvSpPr>
          <p:spPr>
            <a:xfrm>
              <a:off x="5238120" y="3498875"/>
              <a:ext cx="791400" cy="754200"/>
            </a:xfrm>
            <a:prstGeom prst="roundRect">
              <a:avLst>
                <a:gd fmla="val 16667" name="adj"/>
              </a:avLst>
            </a:prstGeom>
            <a:solidFill>
              <a:srgbClr val="C36E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74"/>
            <p:cNvSpPr/>
            <p:nvPr/>
          </p:nvSpPr>
          <p:spPr>
            <a:xfrm>
              <a:off x="2052655" y="3498875"/>
              <a:ext cx="791400" cy="754200"/>
            </a:xfrm>
            <a:prstGeom prst="roundRect">
              <a:avLst>
                <a:gd fmla="val 16667" name="adj"/>
              </a:avLst>
            </a:prstGeom>
            <a:solidFill>
              <a:srgbClr val="00003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74"/>
            <p:cNvSpPr txBox="1"/>
            <p:nvPr/>
          </p:nvSpPr>
          <p:spPr>
            <a:xfrm>
              <a:off x="311448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#03d6f9</a:t>
              </a:r>
              <a:endParaRPr sz="1000">
                <a:solidFill>
                  <a:srgbClr val="FFFFFF"/>
                </a:solidFill>
              </a:endParaRPr>
            </a:p>
          </p:txBody>
        </p:sp>
        <p:sp>
          <p:nvSpPr>
            <p:cNvPr id="1298" name="Google Shape;1298;p74"/>
            <p:cNvSpPr txBox="1"/>
            <p:nvPr/>
          </p:nvSpPr>
          <p:spPr>
            <a:xfrm>
              <a:off x="417630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ff0279</a:t>
              </a:r>
              <a:endParaRPr sz="1000">
                <a:solidFill>
                  <a:srgbClr val="FFFFFF"/>
                </a:solidFill>
              </a:endParaRPr>
            </a:p>
          </p:txBody>
        </p:sp>
        <p:sp>
          <p:nvSpPr>
            <p:cNvPr id="1299" name="Google Shape;1299;p74"/>
            <p:cNvSpPr txBox="1"/>
            <p:nvPr/>
          </p:nvSpPr>
          <p:spPr>
            <a:xfrm>
              <a:off x="523813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#c36eff</a:t>
              </a:r>
              <a:endParaRPr sz="1000">
                <a:solidFill>
                  <a:srgbClr val="FFFFFF"/>
                </a:solidFill>
              </a:endParaRPr>
            </a:p>
          </p:txBody>
        </p:sp>
        <p:sp>
          <p:nvSpPr>
            <p:cNvPr id="1300" name="Google Shape;1300;p74"/>
            <p:cNvSpPr txBox="1"/>
            <p:nvPr/>
          </p:nvSpPr>
          <p:spPr>
            <a:xfrm>
              <a:off x="205265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#00003e</a:t>
              </a:r>
              <a:endParaRPr sz="1000">
                <a:solidFill>
                  <a:srgbClr val="FFFFFF"/>
                </a:solidFill>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04" name="Shape 1304"/>
        <p:cNvGrpSpPr/>
        <p:nvPr/>
      </p:nvGrpSpPr>
      <p:grpSpPr>
        <a:xfrm>
          <a:off x="0" y="0"/>
          <a:ext cx="0" cy="0"/>
          <a:chOff x="0" y="0"/>
          <a:chExt cx="0" cy="0"/>
        </a:xfrm>
      </p:grpSpPr>
      <p:sp>
        <p:nvSpPr>
          <p:cNvPr id="1305" name="Google Shape;1305;p75"/>
          <p:cNvSpPr txBox="1"/>
          <p:nvPr/>
        </p:nvSpPr>
        <p:spPr>
          <a:xfrm>
            <a:off x="1068100" y="66640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Storyset</a:t>
            </a:r>
            <a:endParaRPr sz="2400">
              <a:solidFill>
                <a:srgbClr val="FFFFFF"/>
              </a:solidFill>
            </a:endParaRPr>
          </a:p>
        </p:txBody>
      </p:sp>
      <p:sp>
        <p:nvSpPr>
          <p:cNvPr id="1306" name="Google Shape;1306;p75"/>
          <p:cNvSpPr txBox="1"/>
          <p:nvPr/>
        </p:nvSpPr>
        <p:spPr>
          <a:xfrm>
            <a:off x="1252436" y="1169999"/>
            <a:ext cx="6630900" cy="318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1307" name="Google Shape;1307;p75"/>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308" name="Google Shape;1308;p75"/>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5">
                  <a:extLst>
                    <a:ext uri="{A12FA001-AC4F-418D-AE19-62706E023703}">
                      <ahyp:hlinkClr val="tx"/>
                    </a:ext>
                  </a:extLst>
                </a:hlinkClick>
              </a:rPr>
              <a:t>Pana</a:t>
            </a:r>
            <a:endParaRPr>
              <a:solidFill>
                <a:srgbClr val="869FB2"/>
              </a:solidFill>
            </a:endParaRPr>
          </a:p>
        </p:txBody>
      </p:sp>
      <p:sp>
        <p:nvSpPr>
          <p:cNvPr id="1309" name="Google Shape;1309;p75"/>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Amico</a:t>
            </a:r>
            <a:endParaRPr>
              <a:solidFill>
                <a:srgbClr val="869FB2"/>
              </a:solidFill>
            </a:endParaRPr>
          </a:p>
        </p:txBody>
      </p:sp>
      <p:sp>
        <p:nvSpPr>
          <p:cNvPr id="1310" name="Google Shape;1310;p75"/>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7">
                  <a:extLst>
                    <a:ext uri="{A12FA001-AC4F-418D-AE19-62706E023703}">
                      <ahyp:hlinkClr val="tx"/>
                    </a:ext>
                  </a:extLst>
                </a:hlinkClick>
              </a:rPr>
              <a:t>Bro</a:t>
            </a:r>
            <a:endParaRPr>
              <a:solidFill>
                <a:srgbClr val="869FB2"/>
              </a:solidFill>
            </a:endParaRPr>
          </a:p>
        </p:txBody>
      </p:sp>
      <p:sp>
        <p:nvSpPr>
          <p:cNvPr id="1311" name="Google Shape;1311;p75"/>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Rafiki</a:t>
            </a:r>
            <a:endParaRPr>
              <a:solidFill>
                <a:srgbClr val="869FB2"/>
              </a:solidFill>
            </a:endParaRPr>
          </a:p>
        </p:txBody>
      </p:sp>
      <p:pic>
        <p:nvPicPr>
          <p:cNvPr id="1312" name="Google Shape;1312;p75"/>
          <p:cNvPicPr preferRelativeResize="0"/>
          <p:nvPr/>
        </p:nvPicPr>
        <p:blipFill rotWithShape="1">
          <a:blip r:embed="rId9">
            <a:alphaModFix/>
          </a:blip>
          <a:srcRect b="0" l="0" r="0" t="0"/>
          <a:stretch/>
        </p:blipFill>
        <p:spPr>
          <a:xfrm>
            <a:off x="2255077" y="2410850"/>
            <a:ext cx="1340595" cy="1340603"/>
          </a:xfrm>
          <a:prstGeom prst="rect">
            <a:avLst/>
          </a:prstGeom>
          <a:noFill/>
          <a:ln>
            <a:noFill/>
          </a:ln>
        </p:spPr>
      </p:pic>
      <p:pic>
        <p:nvPicPr>
          <p:cNvPr id="1313" name="Google Shape;1313;p75"/>
          <p:cNvPicPr preferRelativeResize="0"/>
          <p:nvPr/>
        </p:nvPicPr>
        <p:blipFill rotWithShape="1">
          <a:blip r:embed="rId10">
            <a:alphaModFix/>
          </a:blip>
          <a:srcRect b="8854" l="4194" r="4213" t="11228"/>
          <a:stretch/>
        </p:blipFill>
        <p:spPr>
          <a:xfrm>
            <a:off x="3774275" y="2532512"/>
            <a:ext cx="1448304" cy="1263588"/>
          </a:xfrm>
          <a:prstGeom prst="rect">
            <a:avLst/>
          </a:prstGeom>
          <a:noFill/>
          <a:ln>
            <a:noFill/>
          </a:ln>
        </p:spPr>
      </p:pic>
      <p:pic>
        <p:nvPicPr>
          <p:cNvPr id="1314" name="Google Shape;1314;p75"/>
          <p:cNvPicPr preferRelativeResize="0"/>
          <p:nvPr/>
        </p:nvPicPr>
        <p:blipFill rotWithShape="1">
          <a:blip r:embed="rId11">
            <a:alphaModFix/>
          </a:blip>
          <a:srcRect b="11945" l="0" r="0" t="6567"/>
          <a:stretch/>
        </p:blipFill>
        <p:spPr>
          <a:xfrm>
            <a:off x="5347337" y="2581527"/>
            <a:ext cx="1448284" cy="1180164"/>
          </a:xfrm>
          <a:prstGeom prst="rect">
            <a:avLst/>
          </a:prstGeom>
          <a:noFill/>
          <a:ln>
            <a:noFill/>
          </a:ln>
        </p:spPr>
      </p:pic>
      <p:pic>
        <p:nvPicPr>
          <p:cNvPr id="1315" name="Google Shape;1315;p75"/>
          <p:cNvPicPr preferRelativeResize="0"/>
          <p:nvPr/>
        </p:nvPicPr>
        <p:blipFill rotWithShape="1">
          <a:blip r:embed="rId12">
            <a:alphaModFix/>
          </a:blip>
          <a:srcRect b="17967" l="0" r="0" t="11708"/>
          <a:stretch/>
        </p:blipFill>
        <p:spPr>
          <a:xfrm>
            <a:off x="6836257" y="2523903"/>
            <a:ext cx="1796923" cy="1263600"/>
          </a:xfrm>
          <a:prstGeom prst="rect">
            <a:avLst/>
          </a:prstGeom>
          <a:noFill/>
          <a:ln>
            <a:noFill/>
          </a:ln>
        </p:spPr>
      </p:pic>
      <p:sp>
        <p:nvSpPr>
          <p:cNvPr id="1316" name="Google Shape;1316;p75"/>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3">
                  <a:extLst>
                    <a:ext uri="{A12FA001-AC4F-418D-AE19-62706E023703}">
                      <ahyp:hlinkClr val="tx"/>
                    </a:ext>
                  </a:extLst>
                </a:hlinkClick>
              </a:rPr>
              <a:t>Cuate</a:t>
            </a:r>
            <a:endParaRPr>
              <a:solidFill>
                <a:srgbClr val="869FB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20" name="Shape 1320"/>
        <p:cNvGrpSpPr/>
        <p:nvPr/>
      </p:nvGrpSpPr>
      <p:grpSpPr>
        <a:xfrm>
          <a:off x="0" y="0"/>
          <a:ext cx="0" cy="0"/>
          <a:chOff x="0" y="0"/>
          <a:chExt cx="0" cy="0"/>
        </a:xfrm>
      </p:grpSpPr>
      <p:sp>
        <p:nvSpPr>
          <p:cNvPr id="1321" name="Google Shape;1321;p76"/>
          <p:cNvSpPr txBox="1"/>
          <p:nvPr/>
        </p:nvSpPr>
        <p:spPr>
          <a:xfrm>
            <a:off x="1068100" y="1534076"/>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1322" name="Google Shape;1322;p76"/>
          <p:cNvGrpSpPr/>
          <p:nvPr/>
        </p:nvGrpSpPr>
        <p:grpSpPr>
          <a:xfrm>
            <a:off x="5156078" y="3085736"/>
            <a:ext cx="474294" cy="551291"/>
            <a:chOff x="4727025" y="1332775"/>
            <a:chExt cx="59900" cy="69625"/>
          </a:xfrm>
        </p:grpSpPr>
        <p:sp>
          <p:nvSpPr>
            <p:cNvPr id="1323" name="Google Shape;1323;p76"/>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76"/>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5" name="Google Shape;1325;p76"/>
          <p:cNvGrpSpPr/>
          <p:nvPr/>
        </p:nvGrpSpPr>
        <p:grpSpPr>
          <a:xfrm>
            <a:off x="5769734" y="2314340"/>
            <a:ext cx="555653" cy="557031"/>
            <a:chOff x="4820425" y="1329900"/>
            <a:chExt cx="70175" cy="70350"/>
          </a:xfrm>
        </p:grpSpPr>
        <p:sp>
          <p:nvSpPr>
            <p:cNvPr id="1326" name="Google Shape;1326;p76"/>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76"/>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76"/>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76"/>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0" name="Google Shape;1330;p76"/>
          <p:cNvGrpSpPr/>
          <p:nvPr/>
        </p:nvGrpSpPr>
        <p:grpSpPr>
          <a:xfrm>
            <a:off x="6396103" y="2318845"/>
            <a:ext cx="582574" cy="533871"/>
            <a:chOff x="4903200" y="1331525"/>
            <a:chExt cx="73575" cy="67425"/>
          </a:xfrm>
        </p:grpSpPr>
        <p:sp>
          <p:nvSpPr>
            <p:cNvPr id="1331" name="Google Shape;1331;p76"/>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76"/>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3" name="Google Shape;1333;p76"/>
          <p:cNvGrpSpPr/>
          <p:nvPr/>
        </p:nvGrpSpPr>
        <p:grpSpPr>
          <a:xfrm>
            <a:off x="5755581" y="3078709"/>
            <a:ext cx="583960" cy="565345"/>
            <a:chOff x="4815575" y="1416800"/>
            <a:chExt cx="73750" cy="71400"/>
          </a:xfrm>
        </p:grpSpPr>
        <p:sp>
          <p:nvSpPr>
            <p:cNvPr id="1334" name="Google Shape;1334;p76"/>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76"/>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76"/>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7" name="Google Shape;1337;p76"/>
          <p:cNvGrpSpPr/>
          <p:nvPr/>
        </p:nvGrpSpPr>
        <p:grpSpPr>
          <a:xfrm>
            <a:off x="6390362" y="3108896"/>
            <a:ext cx="589898" cy="504970"/>
            <a:chOff x="4902475" y="1418875"/>
            <a:chExt cx="74500" cy="63775"/>
          </a:xfrm>
        </p:grpSpPr>
        <p:sp>
          <p:nvSpPr>
            <p:cNvPr id="1338" name="Google Shape;1338;p76"/>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76"/>
            <p:cNvSpPr/>
            <p:nvPr/>
          </p:nvSpPr>
          <p:spPr>
            <a:xfrm>
              <a:off x="4916350"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0" name="Google Shape;1340;p76"/>
          <p:cNvGrpSpPr/>
          <p:nvPr/>
        </p:nvGrpSpPr>
        <p:grpSpPr>
          <a:xfrm>
            <a:off x="5765577" y="3826000"/>
            <a:ext cx="563967" cy="567127"/>
            <a:chOff x="4818100" y="1507675"/>
            <a:chExt cx="71225" cy="71625"/>
          </a:xfrm>
        </p:grpSpPr>
        <p:sp>
          <p:nvSpPr>
            <p:cNvPr id="1341" name="Google Shape;1341;p76"/>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76"/>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76"/>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76"/>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5" name="Google Shape;1345;p76"/>
          <p:cNvGrpSpPr/>
          <p:nvPr/>
        </p:nvGrpSpPr>
        <p:grpSpPr>
          <a:xfrm>
            <a:off x="5079075" y="3829461"/>
            <a:ext cx="628301" cy="588505"/>
            <a:chOff x="4721450" y="1509475"/>
            <a:chExt cx="79350" cy="74325"/>
          </a:xfrm>
        </p:grpSpPr>
        <p:sp>
          <p:nvSpPr>
            <p:cNvPr id="1346" name="Google Shape;1346;p76"/>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76"/>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76"/>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76"/>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0" name="Google Shape;1350;p76"/>
          <p:cNvGrpSpPr/>
          <p:nvPr/>
        </p:nvGrpSpPr>
        <p:grpSpPr>
          <a:xfrm>
            <a:off x="6424608" y="3814027"/>
            <a:ext cx="557038" cy="562772"/>
            <a:chOff x="4906800" y="1507500"/>
            <a:chExt cx="70350" cy="71075"/>
          </a:xfrm>
        </p:grpSpPr>
        <p:sp>
          <p:nvSpPr>
            <p:cNvPr id="1351" name="Google Shape;1351;p76"/>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76"/>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76"/>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76"/>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76"/>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6" name="Google Shape;1356;p76"/>
          <p:cNvGrpSpPr/>
          <p:nvPr/>
        </p:nvGrpSpPr>
        <p:grpSpPr>
          <a:xfrm>
            <a:off x="4462216" y="2340963"/>
            <a:ext cx="517934" cy="517934"/>
            <a:chOff x="3736598" y="2170606"/>
            <a:chExt cx="404889" cy="404889"/>
          </a:xfrm>
        </p:grpSpPr>
        <p:sp>
          <p:nvSpPr>
            <p:cNvPr id="1357" name="Google Shape;1357;p76"/>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76"/>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76"/>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76"/>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1" name="Google Shape;1361;p76"/>
          <p:cNvGrpSpPr/>
          <p:nvPr/>
        </p:nvGrpSpPr>
        <p:grpSpPr>
          <a:xfrm>
            <a:off x="3729277" y="2341061"/>
            <a:ext cx="586986" cy="517740"/>
            <a:chOff x="3161917" y="2170682"/>
            <a:chExt cx="458870" cy="404737"/>
          </a:xfrm>
        </p:grpSpPr>
        <p:sp>
          <p:nvSpPr>
            <p:cNvPr id="1362" name="Google Shape;1362;p76"/>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76"/>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76"/>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5" name="Google Shape;1365;p76"/>
          <p:cNvGrpSpPr/>
          <p:nvPr/>
        </p:nvGrpSpPr>
        <p:grpSpPr>
          <a:xfrm>
            <a:off x="3752299" y="3102400"/>
            <a:ext cx="540943" cy="517963"/>
            <a:chOff x="3179914" y="2889488"/>
            <a:chExt cx="422876" cy="404911"/>
          </a:xfrm>
        </p:grpSpPr>
        <p:sp>
          <p:nvSpPr>
            <p:cNvPr id="1366" name="Google Shape;1366;p76"/>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76"/>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76"/>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76"/>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76"/>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76"/>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2" name="Google Shape;1372;p76"/>
          <p:cNvGrpSpPr/>
          <p:nvPr/>
        </p:nvGrpSpPr>
        <p:grpSpPr>
          <a:xfrm>
            <a:off x="4453093" y="3102358"/>
            <a:ext cx="536180" cy="518047"/>
            <a:chOff x="3729467" y="2889422"/>
            <a:chExt cx="419153" cy="404977"/>
          </a:xfrm>
        </p:grpSpPr>
        <p:sp>
          <p:nvSpPr>
            <p:cNvPr id="1373" name="Google Shape;1373;p76"/>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76"/>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76"/>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76"/>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76"/>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76"/>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76"/>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0" name="Google Shape;1380;p76"/>
          <p:cNvGrpSpPr/>
          <p:nvPr/>
        </p:nvGrpSpPr>
        <p:grpSpPr>
          <a:xfrm>
            <a:off x="1990126" y="3445787"/>
            <a:ext cx="965351" cy="134611"/>
            <a:chOff x="4411970" y="2962952"/>
            <a:chExt cx="706544" cy="104212"/>
          </a:xfrm>
        </p:grpSpPr>
        <p:sp>
          <p:nvSpPr>
            <p:cNvPr id="1381" name="Google Shape;1381;p76"/>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76"/>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76"/>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76"/>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5" name="Google Shape;1385;p76"/>
          <p:cNvGrpSpPr/>
          <p:nvPr/>
        </p:nvGrpSpPr>
        <p:grpSpPr>
          <a:xfrm>
            <a:off x="1990126" y="3041077"/>
            <a:ext cx="960158" cy="289172"/>
            <a:chOff x="4411970" y="2726085"/>
            <a:chExt cx="643107" cy="193659"/>
          </a:xfrm>
        </p:grpSpPr>
        <p:sp>
          <p:nvSpPr>
            <p:cNvPr id="1386" name="Google Shape;1386;p76"/>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76"/>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76"/>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9" name="Google Shape;1389;p76"/>
          <p:cNvGrpSpPr/>
          <p:nvPr/>
        </p:nvGrpSpPr>
        <p:grpSpPr>
          <a:xfrm>
            <a:off x="998624" y="3295400"/>
            <a:ext cx="811503" cy="252584"/>
            <a:chOff x="4411970" y="4340222"/>
            <a:chExt cx="779467" cy="242683"/>
          </a:xfrm>
        </p:grpSpPr>
        <p:sp>
          <p:nvSpPr>
            <p:cNvPr id="1390" name="Google Shape;1390;p76"/>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76"/>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76"/>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3" name="Google Shape;1393;p76"/>
          <p:cNvGrpSpPr/>
          <p:nvPr/>
        </p:nvGrpSpPr>
        <p:grpSpPr>
          <a:xfrm>
            <a:off x="1990126" y="2709308"/>
            <a:ext cx="965160" cy="216230"/>
            <a:chOff x="4411970" y="2468674"/>
            <a:chExt cx="747317" cy="167425"/>
          </a:xfrm>
        </p:grpSpPr>
        <p:sp>
          <p:nvSpPr>
            <p:cNvPr id="1394" name="Google Shape;1394;p76"/>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76"/>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6" name="Google Shape;1396;p76"/>
          <p:cNvSpPr/>
          <p:nvPr/>
        </p:nvSpPr>
        <p:spPr>
          <a:xfrm>
            <a:off x="996874" y="3014089"/>
            <a:ext cx="810618" cy="19298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7" name="Google Shape;1397;p76"/>
          <p:cNvGrpSpPr/>
          <p:nvPr/>
        </p:nvGrpSpPr>
        <p:grpSpPr>
          <a:xfrm>
            <a:off x="997692" y="2334687"/>
            <a:ext cx="1959041" cy="208784"/>
            <a:chOff x="6336019" y="3733725"/>
            <a:chExt cx="2566206" cy="351310"/>
          </a:xfrm>
        </p:grpSpPr>
        <p:sp>
          <p:nvSpPr>
            <p:cNvPr id="1398" name="Google Shape;1398;p76"/>
            <p:cNvSpPr/>
            <p:nvPr/>
          </p:nvSpPr>
          <p:spPr>
            <a:xfrm>
              <a:off x="6336019" y="3733735"/>
              <a:ext cx="1881300" cy="351300"/>
            </a:xfrm>
            <a:prstGeom prst="homePlate">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76"/>
            <p:cNvSpPr/>
            <p:nvPr/>
          </p:nvSpPr>
          <p:spPr>
            <a:xfrm>
              <a:off x="80985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76"/>
            <p:cNvSpPr/>
            <p:nvPr/>
          </p:nvSpPr>
          <p:spPr>
            <a:xfrm>
              <a:off x="83271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76"/>
            <p:cNvSpPr/>
            <p:nvPr/>
          </p:nvSpPr>
          <p:spPr>
            <a:xfrm>
              <a:off x="85557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2" name="Google Shape;1402;p76"/>
          <p:cNvGrpSpPr/>
          <p:nvPr/>
        </p:nvGrpSpPr>
        <p:grpSpPr>
          <a:xfrm>
            <a:off x="1990126" y="3950602"/>
            <a:ext cx="946551" cy="153200"/>
            <a:chOff x="4404545" y="3301592"/>
            <a:chExt cx="782403" cy="129272"/>
          </a:xfrm>
        </p:grpSpPr>
        <p:sp>
          <p:nvSpPr>
            <p:cNvPr id="1403" name="Google Shape;1403;p76"/>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76"/>
            <p:cNvSpPr/>
            <p:nvPr/>
          </p:nvSpPr>
          <p:spPr>
            <a:xfrm>
              <a:off x="4420869" y="3318308"/>
              <a:ext cx="92621" cy="9585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5" name="Google Shape;1405;p76"/>
          <p:cNvGrpSpPr/>
          <p:nvPr/>
        </p:nvGrpSpPr>
        <p:grpSpPr>
          <a:xfrm>
            <a:off x="1990126" y="3695937"/>
            <a:ext cx="962257" cy="139127"/>
            <a:chOff x="4411970" y="3131459"/>
            <a:chExt cx="710520" cy="117397"/>
          </a:xfrm>
        </p:grpSpPr>
        <p:sp>
          <p:nvSpPr>
            <p:cNvPr id="1406" name="Google Shape;1406;p76"/>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76"/>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408" name="Google Shape;1408;p76"/>
          <p:cNvSpPr/>
          <p:nvPr/>
        </p:nvSpPr>
        <p:spPr>
          <a:xfrm>
            <a:off x="1990126" y="4219341"/>
            <a:ext cx="960300" cy="153000"/>
          </a:xfrm>
          <a:prstGeom prst="homePlate">
            <a:avLst>
              <a:gd fmla="val 50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9" name="Google Shape;1409;p76"/>
          <p:cNvGrpSpPr/>
          <p:nvPr/>
        </p:nvGrpSpPr>
        <p:grpSpPr>
          <a:xfrm>
            <a:off x="990271" y="3621603"/>
            <a:ext cx="823838" cy="458988"/>
            <a:chOff x="4411970" y="1801825"/>
            <a:chExt cx="734586" cy="409262"/>
          </a:xfrm>
        </p:grpSpPr>
        <p:sp>
          <p:nvSpPr>
            <p:cNvPr id="1410" name="Google Shape;1410;p76"/>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cap="flat" cmpd="sng" w="9525">
              <a:solidFill>
                <a:srgbClr val="B3C3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76"/>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2" name="Google Shape;1412;p76"/>
          <p:cNvGrpSpPr/>
          <p:nvPr/>
        </p:nvGrpSpPr>
        <p:grpSpPr>
          <a:xfrm>
            <a:off x="3095243" y="2339173"/>
            <a:ext cx="521514" cy="521514"/>
            <a:chOff x="5681300" y="2527788"/>
            <a:chExt cx="805800" cy="805800"/>
          </a:xfrm>
        </p:grpSpPr>
        <p:sp>
          <p:nvSpPr>
            <p:cNvPr id="1413" name="Google Shape;1413;p76"/>
            <p:cNvSpPr/>
            <p:nvPr/>
          </p:nvSpPr>
          <p:spPr>
            <a:xfrm>
              <a:off x="5681300" y="2527788"/>
              <a:ext cx="805800" cy="805800"/>
            </a:xfrm>
            <a:prstGeom prst="ellipse">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76"/>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5" name="Google Shape;1415;p76"/>
          <p:cNvGrpSpPr/>
          <p:nvPr/>
        </p:nvGrpSpPr>
        <p:grpSpPr>
          <a:xfrm>
            <a:off x="3089483" y="3094865"/>
            <a:ext cx="533033" cy="533033"/>
            <a:chOff x="4049800" y="640400"/>
            <a:chExt cx="858900" cy="858900"/>
          </a:xfrm>
        </p:grpSpPr>
        <p:sp>
          <p:nvSpPr>
            <p:cNvPr id="1416" name="Google Shape;1416;p76"/>
            <p:cNvSpPr/>
            <p:nvPr/>
          </p:nvSpPr>
          <p:spPr>
            <a:xfrm>
              <a:off x="4049800" y="640400"/>
              <a:ext cx="858900" cy="858900"/>
            </a:xfrm>
            <a:prstGeom prst="donut">
              <a:avLst>
                <a:gd fmla="val 25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76"/>
            <p:cNvSpPr/>
            <p:nvPr/>
          </p:nvSpPr>
          <p:spPr>
            <a:xfrm>
              <a:off x="4049800" y="640400"/>
              <a:ext cx="858900" cy="858900"/>
            </a:xfrm>
            <a:prstGeom prst="blockArc">
              <a:avLst>
                <a:gd fmla="val 7914150" name="adj1"/>
                <a:gd fmla="val 0" name="adj2"/>
                <a:gd fmla="val 25000" name="adj3"/>
              </a:avLst>
            </a:prstGeom>
            <a:solidFill>
              <a:srgbClr val="667E92"/>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8" name="Google Shape;1418;p76"/>
          <p:cNvGrpSpPr/>
          <p:nvPr/>
        </p:nvGrpSpPr>
        <p:grpSpPr>
          <a:xfrm>
            <a:off x="3014966" y="3772543"/>
            <a:ext cx="682068" cy="682068"/>
            <a:chOff x="5080188" y="927900"/>
            <a:chExt cx="961200" cy="961200"/>
          </a:xfrm>
        </p:grpSpPr>
        <p:sp>
          <p:nvSpPr>
            <p:cNvPr id="1419" name="Google Shape;1419;p76"/>
            <p:cNvSpPr/>
            <p:nvPr/>
          </p:nvSpPr>
          <p:spPr>
            <a:xfrm>
              <a:off x="5201900" y="1050116"/>
              <a:ext cx="716700" cy="716700"/>
            </a:xfrm>
            <a:prstGeom prst="donut">
              <a:avLst>
                <a:gd fmla="val 4716"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76"/>
            <p:cNvSpPr/>
            <p:nvPr/>
          </p:nvSpPr>
          <p:spPr>
            <a:xfrm>
              <a:off x="5269594" y="1117818"/>
              <a:ext cx="581100" cy="581100"/>
            </a:xfrm>
            <a:prstGeom prst="donut">
              <a:avLst>
                <a:gd fmla="val 5814"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76"/>
            <p:cNvSpPr/>
            <p:nvPr/>
          </p:nvSpPr>
          <p:spPr>
            <a:xfrm>
              <a:off x="5339279" y="1187526"/>
              <a:ext cx="441900" cy="441600"/>
            </a:xfrm>
            <a:prstGeom prst="donut">
              <a:avLst>
                <a:gd fmla="val 7648"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76"/>
            <p:cNvSpPr/>
            <p:nvPr/>
          </p:nvSpPr>
          <p:spPr>
            <a:xfrm>
              <a:off x="5414892" y="1263155"/>
              <a:ext cx="290700" cy="290700"/>
            </a:xfrm>
            <a:prstGeom prst="donut">
              <a:avLst>
                <a:gd fmla="val 10182"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76"/>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76"/>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76"/>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76"/>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7" name="Google Shape;1427;p76"/>
          <p:cNvGrpSpPr/>
          <p:nvPr/>
        </p:nvGrpSpPr>
        <p:grpSpPr>
          <a:xfrm>
            <a:off x="4478465" y="3869234"/>
            <a:ext cx="505650" cy="504006"/>
            <a:chOff x="6039282" y="1042577"/>
            <a:chExt cx="734315" cy="731929"/>
          </a:xfrm>
        </p:grpSpPr>
        <p:sp>
          <p:nvSpPr>
            <p:cNvPr id="1428" name="Google Shape;1428;p76"/>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76"/>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76"/>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76"/>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76"/>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76"/>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76"/>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76"/>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76"/>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76"/>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76"/>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76"/>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76"/>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76"/>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76"/>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6"/>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76"/>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76"/>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76"/>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6"/>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6"/>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9" name="Google Shape;1449;p76"/>
          <p:cNvGrpSpPr/>
          <p:nvPr/>
        </p:nvGrpSpPr>
        <p:grpSpPr>
          <a:xfrm>
            <a:off x="5091067" y="2298862"/>
            <a:ext cx="567744" cy="602136"/>
            <a:chOff x="1825800" y="1651625"/>
            <a:chExt cx="539989" cy="571775"/>
          </a:xfrm>
        </p:grpSpPr>
        <p:sp>
          <p:nvSpPr>
            <p:cNvPr id="1450" name="Google Shape;1450;p76"/>
            <p:cNvSpPr/>
            <p:nvPr/>
          </p:nvSpPr>
          <p:spPr>
            <a:xfrm>
              <a:off x="2093189"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76"/>
            <p:cNvSpPr/>
            <p:nvPr/>
          </p:nvSpPr>
          <p:spPr>
            <a:xfrm>
              <a:off x="1825800" y="1967150"/>
              <a:ext cx="231900" cy="233575"/>
            </a:xfrm>
            <a:custGeom>
              <a:rect b="b" l="l" r="r" t="t"/>
              <a:pathLst>
                <a:path extrusionOk="0" h="9343" w="9276">
                  <a:moveTo>
                    <a:pt x="0" y="1"/>
                  </a:moveTo>
                  <a:cubicBezTo>
                    <a:pt x="465" y="4930"/>
                    <a:pt x="4350" y="8842"/>
                    <a:pt x="9275" y="9343"/>
                  </a:cubicBezTo>
                  <a:lnTo>
                    <a:pt x="9275" y="1"/>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76"/>
            <p:cNvSpPr/>
            <p:nvPr/>
          </p:nvSpPr>
          <p:spPr>
            <a:xfrm>
              <a:off x="2093189" y="1967150"/>
              <a:ext cx="244350" cy="256250"/>
            </a:xfrm>
            <a:custGeom>
              <a:rect b="b" l="l" r="r" t="t"/>
              <a:pathLst>
                <a:path extrusionOk="0" h="10250" w="9774">
                  <a:moveTo>
                    <a:pt x="0" y="1"/>
                  </a:moveTo>
                  <a:lnTo>
                    <a:pt x="0" y="10249"/>
                  </a:lnTo>
                  <a:cubicBezTo>
                    <a:pt x="5200" y="9514"/>
                    <a:pt x="9280" y="5280"/>
                    <a:pt x="977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6"/>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4" name="Google Shape;1454;p76"/>
          <p:cNvGrpSpPr/>
          <p:nvPr/>
        </p:nvGrpSpPr>
        <p:grpSpPr>
          <a:xfrm>
            <a:off x="3765995" y="3855579"/>
            <a:ext cx="508123" cy="507955"/>
            <a:chOff x="1897577" y="2802432"/>
            <a:chExt cx="492176" cy="492014"/>
          </a:xfrm>
        </p:grpSpPr>
        <p:sp>
          <p:nvSpPr>
            <p:cNvPr id="1455" name="Google Shape;1455;p76"/>
            <p:cNvSpPr/>
            <p:nvPr/>
          </p:nvSpPr>
          <p:spPr>
            <a:xfrm>
              <a:off x="2067309" y="2802432"/>
              <a:ext cx="152163" cy="136326"/>
            </a:xfrm>
            <a:custGeom>
              <a:rect b="b" l="l" r="r" t="t"/>
              <a:pathLst>
                <a:path extrusionOk="0" h="8453" w="9435">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76"/>
            <p:cNvSpPr/>
            <p:nvPr/>
          </p:nvSpPr>
          <p:spPr>
            <a:xfrm>
              <a:off x="2179099" y="2814350"/>
              <a:ext cx="163452" cy="166049"/>
            </a:xfrm>
            <a:custGeom>
              <a:rect b="b" l="l" r="r" t="t"/>
              <a:pathLst>
                <a:path extrusionOk="0" h="10296" w="10135">
                  <a:moveTo>
                    <a:pt x="2491" y="1"/>
                  </a:moveTo>
                  <a:lnTo>
                    <a:pt x="0" y="7702"/>
                  </a:lnTo>
                  <a:cubicBezTo>
                    <a:pt x="1435" y="8161"/>
                    <a:pt x="2686" y="9079"/>
                    <a:pt x="3581" y="10296"/>
                  </a:cubicBezTo>
                  <a:lnTo>
                    <a:pt x="10135" y="5533"/>
                  </a:lnTo>
                  <a:cubicBezTo>
                    <a:pt x="8230" y="2927"/>
                    <a:pt x="5555" y="988"/>
                    <a:pt x="249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6"/>
            <p:cNvSpPr/>
            <p:nvPr/>
          </p:nvSpPr>
          <p:spPr>
            <a:xfrm>
              <a:off x="2236848" y="3048492"/>
              <a:ext cx="152905" cy="144760"/>
            </a:xfrm>
            <a:custGeom>
              <a:rect b="b" l="l" r="r" t="t"/>
              <a:pathLst>
                <a:path extrusionOk="0" h="8976" w="9481">
                  <a:moveTo>
                    <a:pt x="1377" y="0"/>
                  </a:moveTo>
                  <a:cubicBezTo>
                    <a:pt x="1377" y="1515"/>
                    <a:pt x="895" y="2996"/>
                    <a:pt x="0" y="4212"/>
                  </a:cubicBezTo>
                  <a:lnTo>
                    <a:pt x="6554" y="8976"/>
                  </a:lnTo>
                  <a:cubicBezTo>
                    <a:pt x="8459" y="6370"/>
                    <a:pt x="9480" y="3225"/>
                    <a:pt x="9480"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76"/>
            <p:cNvSpPr/>
            <p:nvPr/>
          </p:nvSpPr>
          <p:spPr>
            <a:xfrm>
              <a:off x="1944586" y="2814543"/>
              <a:ext cx="163097" cy="166226"/>
            </a:xfrm>
            <a:custGeom>
              <a:rect b="b" l="l" r="r" t="t"/>
              <a:pathLst>
                <a:path extrusionOk="0" h="10307" w="10113">
                  <a:moveTo>
                    <a:pt x="7610" y="0"/>
                  </a:moveTo>
                  <a:cubicBezTo>
                    <a:pt x="4557" y="999"/>
                    <a:pt x="1883" y="2938"/>
                    <a:pt x="1" y="5544"/>
                  </a:cubicBezTo>
                  <a:lnTo>
                    <a:pt x="6554" y="10307"/>
                  </a:lnTo>
                  <a:cubicBezTo>
                    <a:pt x="7438" y="9090"/>
                    <a:pt x="8677" y="8172"/>
                    <a:pt x="10112" y="7701"/>
                  </a:cubicBezTo>
                  <a:lnTo>
                    <a:pt x="761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76"/>
            <p:cNvSpPr/>
            <p:nvPr/>
          </p:nvSpPr>
          <p:spPr>
            <a:xfrm>
              <a:off x="2236848" y="2903562"/>
              <a:ext cx="152905" cy="144954"/>
            </a:xfrm>
            <a:custGeom>
              <a:rect b="b" l="l" r="r" t="t"/>
              <a:pathLst>
                <a:path extrusionOk="0" h="8988" w="9481">
                  <a:moveTo>
                    <a:pt x="6554" y="1"/>
                  </a:moveTo>
                  <a:lnTo>
                    <a:pt x="0" y="4764"/>
                  </a:lnTo>
                  <a:cubicBezTo>
                    <a:pt x="895" y="5992"/>
                    <a:pt x="1377" y="7472"/>
                    <a:pt x="1377" y="8987"/>
                  </a:cubicBezTo>
                  <a:lnTo>
                    <a:pt x="9469" y="8987"/>
                  </a:lnTo>
                  <a:cubicBezTo>
                    <a:pt x="9480" y="5751"/>
                    <a:pt x="8459" y="2606"/>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76"/>
            <p:cNvSpPr/>
            <p:nvPr/>
          </p:nvSpPr>
          <p:spPr>
            <a:xfrm>
              <a:off x="2179099" y="3116417"/>
              <a:ext cx="163452" cy="166242"/>
            </a:xfrm>
            <a:custGeom>
              <a:rect b="b" l="l" r="r" t="t"/>
              <a:pathLst>
                <a:path extrusionOk="0" h="10308" w="10135">
                  <a:moveTo>
                    <a:pt x="3581" y="0"/>
                  </a:moveTo>
                  <a:cubicBezTo>
                    <a:pt x="2686" y="1229"/>
                    <a:pt x="1435" y="2135"/>
                    <a:pt x="0" y="2594"/>
                  </a:cubicBezTo>
                  <a:lnTo>
                    <a:pt x="2502" y="10307"/>
                  </a:lnTo>
                  <a:cubicBezTo>
                    <a:pt x="5567" y="9309"/>
                    <a:pt x="8241" y="7369"/>
                    <a:pt x="10135" y="4764"/>
                  </a:cubicBezTo>
                  <a:lnTo>
                    <a:pt x="3581"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76"/>
            <p:cNvSpPr/>
            <p:nvPr/>
          </p:nvSpPr>
          <p:spPr>
            <a:xfrm>
              <a:off x="1897577" y="2903933"/>
              <a:ext cx="152727" cy="144583"/>
            </a:xfrm>
            <a:custGeom>
              <a:rect b="b" l="l" r="r" t="t"/>
              <a:pathLst>
                <a:path extrusionOk="0" h="8965" w="9470">
                  <a:moveTo>
                    <a:pt x="2916" y="1"/>
                  </a:moveTo>
                  <a:cubicBezTo>
                    <a:pt x="1022" y="2606"/>
                    <a:pt x="0" y="5739"/>
                    <a:pt x="12" y="8964"/>
                  </a:cubicBezTo>
                  <a:lnTo>
                    <a:pt x="8103" y="8964"/>
                  </a:lnTo>
                  <a:cubicBezTo>
                    <a:pt x="8103" y="7449"/>
                    <a:pt x="8574" y="5980"/>
                    <a:pt x="9469" y="4764"/>
                  </a:cubicBezTo>
                  <a:lnTo>
                    <a:pt x="2916"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76"/>
            <p:cNvSpPr/>
            <p:nvPr/>
          </p:nvSpPr>
          <p:spPr>
            <a:xfrm>
              <a:off x="2067309" y="3158056"/>
              <a:ext cx="152163" cy="136390"/>
            </a:xfrm>
            <a:custGeom>
              <a:rect b="b" l="l" r="r" t="t"/>
              <a:pathLst>
                <a:path extrusionOk="0" h="8457" w="9435">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76"/>
            <p:cNvSpPr/>
            <p:nvPr/>
          </p:nvSpPr>
          <p:spPr>
            <a:xfrm>
              <a:off x="1944586" y="3116046"/>
              <a:ext cx="163097" cy="166242"/>
            </a:xfrm>
            <a:custGeom>
              <a:rect b="b" l="l" r="r" t="t"/>
              <a:pathLst>
                <a:path extrusionOk="0" h="10308" w="10113">
                  <a:moveTo>
                    <a:pt x="6554" y="1"/>
                  </a:moveTo>
                  <a:lnTo>
                    <a:pt x="1" y="4764"/>
                  </a:lnTo>
                  <a:cubicBezTo>
                    <a:pt x="1883" y="7369"/>
                    <a:pt x="4557" y="9309"/>
                    <a:pt x="7610" y="10307"/>
                  </a:cubicBezTo>
                  <a:lnTo>
                    <a:pt x="10112" y="2606"/>
                  </a:lnTo>
                  <a:cubicBezTo>
                    <a:pt x="8677" y="2135"/>
                    <a:pt x="7438" y="1229"/>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76"/>
            <p:cNvSpPr/>
            <p:nvPr/>
          </p:nvSpPr>
          <p:spPr>
            <a:xfrm>
              <a:off x="1897577" y="3048492"/>
              <a:ext cx="152727" cy="144390"/>
            </a:xfrm>
            <a:custGeom>
              <a:rect b="b" l="l" r="r" t="t"/>
              <a:pathLst>
                <a:path extrusionOk="0" h="8953" w="9470">
                  <a:moveTo>
                    <a:pt x="12" y="0"/>
                  </a:moveTo>
                  <a:cubicBezTo>
                    <a:pt x="0" y="3214"/>
                    <a:pt x="1022" y="6347"/>
                    <a:pt x="2916" y="8953"/>
                  </a:cubicBezTo>
                  <a:lnTo>
                    <a:pt x="9469" y="4190"/>
                  </a:lnTo>
                  <a:cubicBezTo>
                    <a:pt x="8574" y="2973"/>
                    <a:pt x="8103" y="1504"/>
                    <a:pt x="810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76"/>
            <p:cNvSpPr/>
            <p:nvPr/>
          </p:nvSpPr>
          <p:spPr>
            <a:xfrm>
              <a:off x="2143379" y="3048492"/>
              <a:ext cx="16" cy="16"/>
            </a:xfrm>
            <a:custGeom>
              <a:rect b="b" l="l" r="r" t="t"/>
              <a:pathLst>
                <a:path extrusionOk="0" fill="none" h="1" w="1">
                  <a:moveTo>
                    <a:pt x="0" y="0"/>
                  </a:moveTo>
                  <a:lnTo>
                    <a:pt x="0"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76"/>
            <p:cNvSpPr/>
            <p:nvPr/>
          </p:nvSpPr>
          <p:spPr>
            <a:xfrm>
              <a:off x="2143379" y="3048492"/>
              <a:ext cx="16" cy="16"/>
            </a:xfrm>
            <a:custGeom>
              <a:rect b="b" l="l" r="r" t="t"/>
              <a:pathLst>
                <a:path extrusionOk="0" fill="none" h="1" w="1">
                  <a:moveTo>
                    <a:pt x="0" y="0"/>
                  </a:moveTo>
                  <a:lnTo>
                    <a:pt x="0" y="0"/>
                  </a:lnTo>
                  <a:close/>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7" name="Google Shape;1467;p76"/>
          <p:cNvGrpSpPr/>
          <p:nvPr/>
        </p:nvGrpSpPr>
        <p:grpSpPr>
          <a:xfrm>
            <a:off x="997525" y="4169123"/>
            <a:ext cx="809227" cy="200842"/>
            <a:chOff x="2013045" y="4813233"/>
            <a:chExt cx="921986" cy="228854"/>
          </a:xfrm>
        </p:grpSpPr>
        <p:sp>
          <p:nvSpPr>
            <p:cNvPr id="1468" name="Google Shape;1468;p76"/>
            <p:cNvSpPr/>
            <p:nvPr/>
          </p:nvSpPr>
          <p:spPr>
            <a:xfrm>
              <a:off x="2013045" y="4867370"/>
              <a:ext cx="921986" cy="174718"/>
            </a:xfrm>
            <a:custGeom>
              <a:rect b="b" l="l" r="r" t="t"/>
              <a:pathLst>
                <a:path extrusionOk="0" fill="none" h="26303" w="138801">
                  <a:moveTo>
                    <a:pt x="0" y="18153"/>
                  </a:moveTo>
                  <a:lnTo>
                    <a:pt x="0" y="26303"/>
                  </a:lnTo>
                  <a:lnTo>
                    <a:pt x="138800" y="26303"/>
                  </a:lnTo>
                  <a:lnTo>
                    <a:pt x="138800" y="0"/>
                  </a:lnTo>
                  <a:lnTo>
                    <a:pt x="38405" y="0"/>
                  </a:lnTo>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76"/>
            <p:cNvSpPr/>
            <p:nvPr/>
          </p:nvSpPr>
          <p:spPr>
            <a:xfrm>
              <a:off x="2013045" y="4813233"/>
              <a:ext cx="316628" cy="174718"/>
            </a:xfrm>
            <a:custGeom>
              <a:rect b="b" l="l" r="r" t="t"/>
              <a:pathLst>
                <a:path extrusionOk="0" fill="none" h="26303" w="47667">
                  <a:moveTo>
                    <a:pt x="0" y="0"/>
                  </a:moveTo>
                  <a:lnTo>
                    <a:pt x="0" y="26303"/>
                  </a:lnTo>
                  <a:lnTo>
                    <a:pt x="47666" y="26303"/>
                  </a:lnTo>
                  <a:lnTo>
                    <a:pt x="34453"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0" name="Google Shape;1470;p76"/>
          <p:cNvGrpSpPr/>
          <p:nvPr/>
        </p:nvGrpSpPr>
        <p:grpSpPr>
          <a:xfrm>
            <a:off x="1005985" y="2656004"/>
            <a:ext cx="792421" cy="269941"/>
            <a:chOff x="1046767" y="4756633"/>
            <a:chExt cx="859646" cy="292841"/>
          </a:xfrm>
        </p:grpSpPr>
        <p:sp>
          <p:nvSpPr>
            <p:cNvPr id="1471" name="Google Shape;1471;p76"/>
            <p:cNvSpPr/>
            <p:nvPr/>
          </p:nvSpPr>
          <p:spPr>
            <a:xfrm>
              <a:off x="1046767" y="4811593"/>
              <a:ext cx="859646" cy="237881"/>
            </a:xfrm>
            <a:custGeom>
              <a:rect b="b" l="l" r="r" t="t"/>
              <a:pathLst>
                <a:path extrusionOk="0" fill="none" h="35812" w="129416">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76"/>
            <p:cNvSpPr/>
            <p:nvPr/>
          </p:nvSpPr>
          <p:spPr>
            <a:xfrm>
              <a:off x="1046767" y="4983846"/>
              <a:ext cx="65628" cy="65628"/>
            </a:xfrm>
            <a:custGeom>
              <a:rect b="b" l="l" r="r" t="t"/>
              <a:pathLst>
                <a:path extrusionOk="0" fill="none" h="9880" w="9880">
                  <a:moveTo>
                    <a:pt x="1" y="0"/>
                  </a:moveTo>
                  <a:lnTo>
                    <a:pt x="1" y="9879"/>
                  </a:lnTo>
                  <a:lnTo>
                    <a:pt x="9880" y="9879"/>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76"/>
            <p:cNvSpPr/>
            <p:nvPr/>
          </p:nvSpPr>
          <p:spPr>
            <a:xfrm>
              <a:off x="1067279" y="4756633"/>
              <a:ext cx="179640" cy="179646"/>
            </a:xfrm>
            <a:custGeom>
              <a:rect b="b" l="l" r="r" t="t"/>
              <a:pathLst>
                <a:path extrusionOk="0" fill="none" h="27045" w="27044">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cap="flat" cmpd="sng" w="9525">
              <a:solidFill>
                <a:srgbClr val="A5B7C5"/>
              </a:solidFill>
              <a:prstDash val="solid"/>
              <a:miter lim="1234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4" name="Google Shape;1474;p76"/>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76"/>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76"/>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76"/>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8" name="Google Shape;1478;p76"/>
          <p:cNvGrpSpPr/>
          <p:nvPr/>
        </p:nvGrpSpPr>
        <p:grpSpPr>
          <a:xfrm>
            <a:off x="7141841" y="2550562"/>
            <a:ext cx="166473" cy="141497"/>
            <a:chOff x="4660325" y="1866850"/>
            <a:chExt cx="68350" cy="58100"/>
          </a:xfrm>
        </p:grpSpPr>
        <p:sp>
          <p:nvSpPr>
            <p:cNvPr id="1479" name="Google Shape;1479;p76"/>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76"/>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1" name="Google Shape;1481;p76"/>
          <p:cNvGrpSpPr/>
          <p:nvPr/>
        </p:nvGrpSpPr>
        <p:grpSpPr>
          <a:xfrm>
            <a:off x="7451186" y="2576286"/>
            <a:ext cx="162515" cy="90049"/>
            <a:chOff x="4791775" y="1877500"/>
            <a:chExt cx="66725" cy="36975"/>
          </a:xfrm>
        </p:grpSpPr>
        <p:sp>
          <p:nvSpPr>
            <p:cNvPr id="1482" name="Google Shape;1482;p76"/>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6"/>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4" name="Google Shape;1484;p76"/>
          <p:cNvGrpSpPr/>
          <p:nvPr/>
        </p:nvGrpSpPr>
        <p:grpSpPr>
          <a:xfrm>
            <a:off x="7772899" y="2576286"/>
            <a:ext cx="144979" cy="90049"/>
            <a:chOff x="4923925" y="1877500"/>
            <a:chExt cx="59525" cy="36975"/>
          </a:xfrm>
        </p:grpSpPr>
        <p:sp>
          <p:nvSpPr>
            <p:cNvPr id="1485" name="Google Shape;1485;p76"/>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6"/>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7" name="Google Shape;1487;p76"/>
          <p:cNvGrpSpPr/>
          <p:nvPr/>
        </p:nvGrpSpPr>
        <p:grpSpPr>
          <a:xfrm>
            <a:off x="8067390" y="2558477"/>
            <a:ext cx="141447" cy="125667"/>
            <a:chOff x="5058450" y="1870100"/>
            <a:chExt cx="58075" cy="51600"/>
          </a:xfrm>
        </p:grpSpPr>
        <p:sp>
          <p:nvSpPr>
            <p:cNvPr id="1488" name="Google Shape;1488;p76"/>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6"/>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0" name="Google Shape;1490;p76"/>
          <p:cNvGrpSpPr/>
          <p:nvPr/>
        </p:nvGrpSpPr>
        <p:grpSpPr>
          <a:xfrm>
            <a:off x="7481905" y="2980885"/>
            <a:ext cx="101077" cy="107645"/>
            <a:chOff x="4811425" y="2065025"/>
            <a:chExt cx="41500" cy="44200"/>
          </a:xfrm>
        </p:grpSpPr>
        <p:sp>
          <p:nvSpPr>
            <p:cNvPr id="1491" name="Google Shape;1491;p76"/>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6"/>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3" name="Google Shape;1493;p76"/>
          <p:cNvGrpSpPr/>
          <p:nvPr/>
        </p:nvGrpSpPr>
        <p:grpSpPr>
          <a:xfrm>
            <a:off x="7774342" y="2981098"/>
            <a:ext cx="120867" cy="107218"/>
            <a:chOff x="4929875" y="2065025"/>
            <a:chExt cx="49625" cy="44025"/>
          </a:xfrm>
        </p:grpSpPr>
        <p:sp>
          <p:nvSpPr>
            <p:cNvPr id="1494" name="Google Shape;1494;p76"/>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6"/>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6" name="Google Shape;1496;p76"/>
          <p:cNvGrpSpPr/>
          <p:nvPr/>
        </p:nvGrpSpPr>
        <p:grpSpPr>
          <a:xfrm>
            <a:off x="8103011" y="2984112"/>
            <a:ext cx="70206" cy="101191"/>
            <a:chOff x="5083925" y="2066350"/>
            <a:chExt cx="28825" cy="41550"/>
          </a:xfrm>
        </p:grpSpPr>
        <p:sp>
          <p:nvSpPr>
            <p:cNvPr id="1497" name="Google Shape;1497;p76"/>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76"/>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9" name="Google Shape;1499;p76"/>
          <p:cNvGrpSpPr/>
          <p:nvPr/>
        </p:nvGrpSpPr>
        <p:grpSpPr>
          <a:xfrm>
            <a:off x="7134565" y="2999759"/>
            <a:ext cx="181026" cy="69896"/>
            <a:chOff x="4659775" y="2072775"/>
            <a:chExt cx="74325" cy="28700"/>
          </a:xfrm>
        </p:grpSpPr>
        <p:sp>
          <p:nvSpPr>
            <p:cNvPr id="1500" name="Google Shape;1500;p76"/>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76"/>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76"/>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3" name="Google Shape;1503;p76"/>
          <p:cNvGrpSpPr/>
          <p:nvPr/>
        </p:nvGrpSpPr>
        <p:grpSpPr>
          <a:xfrm>
            <a:off x="8054421" y="2790324"/>
            <a:ext cx="167387" cy="89197"/>
            <a:chOff x="4662475" y="1976500"/>
            <a:chExt cx="68725" cy="36625"/>
          </a:xfrm>
        </p:grpSpPr>
        <p:sp>
          <p:nvSpPr>
            <p:cNvPr id="1504" name="Google Shape;1504;p76"/>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76"/>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76"/>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7" name="Google Shape;1507;p76"/>
          <p:cNvGrpSpPr/>
          <p:nvPr/>
        </p:nvGrpSpPr>
        <p:grpSpPr>
          <a:xfrm>
            <a:off x="7751326" y="2793764"/>
            <a:ext cx="166899" cy="82317"/>
            <a:chOff x="4920150" y="1977875"/>
            <a:chExt cx="68525" cy="33800"/>
          </a:xfrm>
        </p:grpSpPr>
        <p:sp>
          <p:nvSpPr>
            <p:cNvPr id="1508" name="Google Shape;1508;p76"/>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76"/>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76"/>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1" name="Google Shape;1511;p76"/>
          <p:cNvGrpSpPr/>
          <p:nvPr/>
        </p:nvGrpSpPr>
        <p:grpSpPr>
          <a:xfrm>
            <a:off x="7162483" y="3197682"/>
            <a:ext cx="125190" cy="127859"/>
            <a:chOff x="4676550" y="2160575"/>
            <a:chExt cx="51400" cy="52500"/>
          </a:xfrm>
        </p:grpSpPr>
        <p:sp>
          <p:nvSpPr>
            <p:cNvPr id="1512" name="Google Shape;1512;p76"/>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6"/>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76"/>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5" name="Google Shape;1515;p76"/>
          <p:cNvGrpSpPr/>
          <p:nvPr/>
        </p:nvGrpSpPr>
        <p:grpSpPr>
          <a:xfrm>
            <a:off x="7459741" y="3204714"/>
            <a:ext cx="145405" cy="113794"/>
            <a:chOff x="4768325" y="2163475"/>
            <a:chExt cx="59700" cy="46725"/>
          </a:xfrm>
        </p:grpSpPr>
        <p:sp>
          <p:nvSpPr>
            <p:cNvPr id="1516" name="Google Shape;1516;p76"/>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76"/>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8" name="Google Shape;1518;p76"/>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76"/>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76"/>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76"/>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76"/>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76"/>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4" name="Google Shape;1524;p76"/>
          <p:cNvGrpSpPr/>
          <p:nvPr/>
        </p:nvGrpSpPr>
        <p:grpSpPr>
          <a:xfrm>
            <a:off x="7476059" y="3459808"/>
            <a:ext cx="112768" cy="106853"/>
            <a:chOff x="4768575" y="2253950"/>
            <a:chExt cx="46300" cy="43875"/>
          </a:xfrm>
        </p:grpSpPr>
        <p:sp>
          <p:nvSpPr>
            <p:cNvPr id="1525" name="Google Shape;1525;p76"/>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76"/>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7" name="Google Shape;1527;p76"/>
          <p:cNvGrpSpPr/>
          <p:nvPr/>
        </p:nvGrpSpPr>
        <p:grpSpPr>
          <a:xfrm>
            <a:off x="7775682" y="3948834"/>
            <a:ext cx="118187" cy="146246"/>
            <a:chOff x="4960900" y="2433225"/>
            <a:chExt cx="48525" cy="60050"/>
          </a:xfrm>
        </p:grpSpPr>
        <p:sp>
          <p:nvSpPr>
            <p:cNvPr id="1528" name="Google Shape;1528;p76"/>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76"/>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0" name="Google Shape;1530;p76"/>
          <p:cNvGrpSpPr/>
          <p:nvPr/>
        </p:nvGrpSpPr>
        <p:grpSpPr>
          <a:xfrm>
            <a:off x="7464247" y="4212895"/>
            <a:ext cx="136394" cy="143810"/>
            <a:chOff x="4854075" y="2527625"/>
            <a:chExt cx="56000" cy="59050"/>
          </a:xfrm>
        </p:grpSpPr>
        <p:sp>
          <p:nvSpPr>
            <p:cNvPr id="1531" name="Google Shape;1531;p76"/>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76"/>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3" name="Google Shape;1533;p76"/>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76"/>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76"/>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6" name="Google Shape;1536;p76"/>
          <p:cNvGrpSpPr/>
          <p:nvPr/>
        </p:nvGrpSpPr>
        <p:grpSpPr>
          <a:xfrm>
            <a:off x="8088458" y="3676639"/>
            <a:ext cx="99312" cy="160797"/>
            <a:chOff x="5059700" y="2334775"/>
            <a:chExt cx="40775" cy="66025"/>
          </a:xfrm>
        </p:grpSpPr>
        <p:sp>
          <p:nvSpPr>
            <p:cNvPr id="1537" name="Google Shape;1537;p76"/>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76"/>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76"/>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76"/>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6"/>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76"/>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76"/>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76"/>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76"/>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6" name="Google Shape;1546;p76"/>
          <p:cNvGrpSpPr/>
          <p:nvPr/>
        </p:nvGrpSpPr>
        <p:grpSpPr>
          <a:xfrm>
            <a:off x="8045622" y="3941771"/>
            <a:ext cx="184984" cy="160371"/>
            <a:chOff x="5037700" y="2430325"/>
            <a:chExt cx="75950" cy="65850"/>
          </a:xfrm>
        </p:grpSpPr>
        <p:sp>
          <p:nvSpPr>
            <p:cNvPr id="1547" name="Google Shape;1547;p76"/>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76"/>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9" name="Google Shape;1549;p76"/>
          <p:cNvGrpSpPr/>
          <p:nvPr/>
        </p:nvGrpSpPr>
        <p:grpSpPr>
          <a:xfrm>
            <a:off x="7465128" y="3708223"/>
            <a:ext cx="173014" cy="97629"/>
            <a:chOff x="4756975" y="2341800"/>
            <a:chExt cx="91975" cy="51925"/>
          </a:xfrm>
        </p:grpSpPr>
        <p:sp>
          <p:nvSpPr>
            <p:cNvPr id="1550" name="Google Shape;1550;p76"/>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76"/>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6"/>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76"/>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76"/>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76"/>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76"/>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76"/>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76"/>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76"/>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6"/>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6"/>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76"/>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76"/>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76"/>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6"/>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76"/>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76"/>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76"/>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76"/>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0" name="Google Shape;1570;p76"/>
          <p:cNvGrpSpPr/>
          <p:nvPr/>
        </p:nvGrpSpPr>
        <p:grpSpPr>
          <a:xfrm>
            <a:off x="7732065" y="4196920"/>
            <a:ext cx="212497" cy="175761"/>
            <a:chOff x="4943575" y="2516350"/>
            <a:chExt cx="98675" cy="81700"/>
          </a:xfrm>
        </p:grpSpPr>
        <p:sp>
          <p:nvSpPr>
            <p:cNvPr id="1571" name="Google Shape;1571;p76"/>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6"/>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76"/>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76"/>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76"/>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76"/>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6"/>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76"/>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76"/>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76"/>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76"/>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76"/>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76"/>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6"/>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76"/>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76"/>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6"/>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76"/>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76"/>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6"/>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76"/>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76"/>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6"/>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6"/>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6"/>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76"/>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76"/>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6"/>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76"/>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6"/>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76"/>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76"/>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76"/>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76"/>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76"/>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76"/>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76"/>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76"/>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76"/>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76"/>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76"/>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76"/>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76"/>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6"/>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76"/>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76"/>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76"/>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76"/>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76"/>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76"/>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76"/>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76"/>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76"/>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76"/>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76"/>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6"/>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76"/>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6"/>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6"/>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76"/>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6"/>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6"/>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76"/>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76"/>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6"/>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76"/>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6"/>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6"/>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76"/>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76"/>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76"/>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76"/>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76"/>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76"/>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76"/>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76"/>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76"/>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6"/>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9" name="Google Shape;1649;p76"/>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76"/>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76"/>
          <p:cNvSpPr/>
          <p:nvPr/>
        </p:nvSpPr>
        <p:spPr>
          <a:xfrm>
            <a:off x="7165978"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6"/>
          <p:cNvSpPr/>
          <p:nvPr/>
        </p:nvSpPr>
        <p:spPr>
          <a:xfrm flipH="1">
            <a:off x="7473344"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6"/>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7" name="Shape 1657"/>
        <p:cNvGrpSpPr/>
        <p:nvPr/>
      </p:nvGrpSpPr>
      <p:grpSpPr>
        <a:xfrm>
          <a:off x="0" y="0"/>
          <a:ext cx="0" cy="0"/>
          <a:chOff x="0" y="0"/>
          <a:chExt cx="0" cy="0"/>
        </a:xfrm>
      </p:grpSpPr>
      <p:grpSp>
        <p:nvGrpSpPr>
          <p:cNvPr id="1658" name="Google Shape;1658;p77"/>
          <p:cNvGrpSpPr/>
          <p:nvPr/>
        </p:nvGrpSpPr>
        <p:grpSpPr>
          <a:xfrm>
            <a:off x="745571" y="1168666"/>
            <a:ext cx="2492868" cy="1379876"/>
            <a:chOff x="2654821" y="2311071"/>
            <a:chExt cx="2279715" cy="1262120"/>
          </a:xfrm>
        </p:grpSpPr>
        <p:grpSp>
          <p:nvGrpSpPr>
            <p:cNvPr id="1659" name="Google Shape;1659;p77"/>
            <p:cNvGrpSpPr/>
            <p:nvPr/>
          </p:nvGrpSpPr>
          <p:grpSpPr>
            <a:xfrm>
              <a:off x="4034269" y="2840745"/>
              <a:ext cx="40212" cy="36437"/>
              <a:chOff x="4293400" y="2574725"/>
              <a:chExt cx="84425" cy="80100"/>
            </a:xfrm>
          </p:grpSpPr>
          <p:sp>
            <p:nvSpPr>
              <p:cNvPr id="1660" name="Google Shape;1660;p77"/>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61" name="Google Shape;1661;p77"/>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2" name="Google Shape;1662;p77"/>
            <p:cNvGrpSpPr/>
            <p:nvPr/>
          </p:nvGrpSpPr>
          <p:grpSpPr>
            <a:xfrm>
              <a:off x="3894606" y="2334874"/>
              <a:ext cx="913198" cy="518984"/>
              <a:chOff x="4000175" y="1462675"/>
              <a:chExt cx="1917275" cy="1140875"/>
            </a:xfrm>
          </p:grpSpPr>
          <p:sp>
            <p:nvSpPr>
              <p:cNvPr id="1663" name="Google Shape;1663;p77"/>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64" name="Google Shape;1664;p77"/>
              <p:cNvGrpSpPr/>
              <p:nvPr/>
            </p:nvGrpSpPr>
            <p:grpSpPr>
              <a:xfrm>
                <a:off x="4000175" y="1462675"/>
                <a:ext cx="1917275" cy="1140875"/>
                <a:chOff x="4000175" y="1462675"/>
                <a:chExt cx="1917275" cy="1140875"/>
              </a:xfrm>
            </p:grpSpPr>
            <p:sp>
              <p:nvSpPr>
                <p:cNvPr id="1665" name="Google Shape;1665;p77"/>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66" name="Google Shape;1666;p77"/>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77"/>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77"/>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77"/>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70" name="Google Shape;1670;p77"/>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71" name="Google Shape;1671;p77"/>
            <p:cNvGrpSpPr/>
            <p:nvPr/>
          </p:nvGrpSpPr>
          <p:grpSpPr>
            <a:xfrm>
              <a:off x="3875768" y="2846704"/>
              <a:ext cx="44796" cy="47366"/>
              <a:chOff x="3960625" y="2587825"/>
              <a:chExt cx="94050" cy="104125"/>
            </a:xfrm>
          </p:grpSpPr>
          <p:sp>
            <p:nvSpPr>
              <p:cNvPr id="1672" name="Google Shape;1672;p77"/>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73" name="Google Shape;1673;p77"/>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4" name="Google Shape;1674;p77"/>
            <p:cNvGrpSpPr/>
            <p:nvPr/>
          </p:nvGrpSpPr>
          <p:grpSpPr>
            <a:xfrm>
              <a:off x="3782759" y="2807162"/>
              <a:ext cx="82686" cy="85487"/>
              <a:chOff x="3765350" y="2500900"/>
              <a:chExt cx="173600" cy="187925"/>
            </a:xfrm>
          </p:grpSpPr>
          <p:sp>
            <p:nvSpPr>
              <p:cNvPr id="1675" name="Google Shape;1675;p77"/>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76" name="Google Shape;1676;p77"/>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77"/>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77"/>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77"/>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77"/>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1" name="Google Shape;1681;p77"/>
            <p:cNvGrpSpPr/>
            <p:nvPr/>
          </p:nvGrpSpPr>
          <p:grpSpPr>
            <a:xfrm>
              <a:off x="3775674" y="2798496"/>
              <a:ext cx="40545" cy="23564"/>
              <a:chOff x="3750475" y="2481850"/>
              <a:chExt cx="85125" cy="51800"/>
            </a:xfrm>
          </p:grpSpPr>
          <p:sp>
            <p:nvSpPr>
              <p:cNvPr id="1682" name="Google Shape;1682;p77"/>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77"/>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684" name="Google Shape;1684;p77"/>
            <p:cNvGrpSpPr/>
            <p:nvPr/>
          </p:nvGrpSpPr>
          <p:grpSpPr>
            <a:xfrm>
              <a:off x="3716946" y="2776024"/>
              <a:ext cx="81971" cy="76912"/>
              <a:chOff x="3627175" y="2432450"/>
              <a:chExt cx="172100" cy="169075"/>
            </a:xfrm>
          </p:grpSpPr>
          <p:sp>
            <p:nvSpPr>
              <p:cNvPr id="1685" name="Google Shape;1685;p77"/>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77"/>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687" name="Google Shape;1687;p77"/>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688" name="Google Shape;1688;p77"/>
            <p:cNvGrpSpPr/>
            <p:nvPr/>
          </p:nvGrpSpPr>
          <p:grpSpPr>
            <a:xfrm>
              <a:off x="3685682" y="2845624"/>
              <a:ext cx="29311" cy="45055"/>
              <a:chOff x="3561536" y="2585450"/>
              <a:chExt cx="61539" cy="99045"/>
            </a:xfrm>
          </p:grpSpPr>
          <p:sp>
            <p:nvSpPr>
              <p:cNvPr id="1689" name="Google Shape;1689;p77"/>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7"/>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691" name="Google Shape;1691;p77"/>
            <p:cNvGrpSpPr/>
            <p:nvPr/>
          </p:nvGrpSpPr>
          <p:grpSpPr>
            <a:xfrm>
              <a:off x="3849905" y="2572252"/>
              <a:ext cx="74339" cy="119559"/>
              <a:chOff x="3906325" y="1984500"/>
              <a:chExt cx="156075" cy="262825"/>
            </a:xfrm>
          </p:grpSpPr>
          <p:sp>
            <p:nvSpPr>
              <p:cNvPr id="1692" name="Google Shape;1692;p77"/>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693" name="Google Shape;1693;p77"/>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4" name="Google Shape;1694;p77"/>
            <p:cNvGrpSpPr/>
            <p:nvPr/>
          </p:nvGrpSpPr>
          <p:grpSpPr>
            <a:xfrm>
              <a:off x="2654821" y="2414345"/>
              <a:ext cx="667570" cy="558731"/>
              <a:chOff x="1397225" y="1637375"/>
              <a:chExt cx="1401575" cy="1228250"/>
            </a:xfrm>
          </p:grpSpPr>
          <p:sp>
            <p:nvSpPr>
              <p:cNvPr id="1695" name="Google Shape;1695;p77"/>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696" name="Google Shape;1696;p77"/>
              <p:cNvGrpSpPr/>
              <p:nvPr/>
            </p:nvGrpSpPr>
            <p:grpSpPr>
              <a:xfrm>
                <a:off x="1397225" y="1637375"/>
                <a:ext cx="1398775" cy="1228250"/>
                <a:chOff x="1397225" y="1637375"/>
                <a:chExt cx="1398775" cy="1228250"/>
              </a:xfrm>
            </p:grpSpPr>
            <p:sp>
              <p:nvSpPr>
                <p:cNvPr id="1697" name="Google Shape;1697;p77"/>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77"/>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99" name="Google Shape;1699;p77"/>
            <p:cNvGrpSpPr/>
            <p:nvPr/>
          </p:nvGrpSpPr>
          <p:grpSpPr>
            <a:xfrm>
              <a:off x="3230417" y="3103734"/>
              <a:ext cx="282982" cy="280332"/>
              <a:chOff x="2605700" y="3152850"/>
              <a:chExt cx="594125" cy="616250"/>
            </a:xfrm>
          </p:grpSpPr>
          <p:sp>
            <p:nvSpPr>
              <p:cNvPr id="1700" name="Google Shape;1700;p77"/>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01" name="Google Shape;1701;p77"/>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702" name="Google Shape;1702;p77"/>
            <p:cNvGrpSpPr/>
            <p:nvPr/>
          </p:nvGrpSpPr>
          <p:grpSpPr>
            <a:xfrm>
              <a:off x="3265985" y="3226989"/>
              <a:ext cx="87151" cy="346202"/>
              <a:chOff x="2680375" y="3423800"/>
              <a:chExt cx="182975" cy="761050"/>
            </a:xfrm>
          </p:grpSpPr>
          <p:sp>
            <p:nvSpPr>
              <p:cNvPr id="1703" name="Google Shape;1703;p77"/>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04" name="Google Shape;1704;p77"/>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5" name="Google Shape;1705;p77"/>
            <p:cNvGrpSpPr/>
            <p:nvPr/>
          </p:nvGrpSpPr>
          <p:grpSpPr>
            <a:xfrm>
              <a:off x="3855466" y="3289811"/>
              <a:ext cx="112514" cy="94210"/>
              <a:chOff x="3918000" y="3561900"/>
              <a:chExt cx="236225" cy="207100"/>
            </a:xfrm>
          </p:grpSpPr>
          <p:sp>
            <p:nvSpPr>
              <p:cNvPr id="1706" name="Google Shape;1706;p77"/>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07" name="Google Shape;1707;p77"/>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8" name="Google Shape;1708;p77"/>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77"/>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77"/>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711" name="Google Shape;1711;p77"/>
            <p:cNvGrpSpPr/>
            <p:nvPr/>
          </p:nvGrpSpPr>
          <p:grpSpPr>
            <a:xfrm>
              <a:off x="2905224" y="2311071"/>
              <a:ext cx="596721" cy="528992"/>
              <a:chOff x="1922950" y="1410350"/>
              <a:chExt cx="1252825" cy="1162875"/>
            </a:xfrm>
          </p:grpSpPr>
          <p:sp>
            <p:nvSpPr>
              <p:cNvPr id="1712" name="Google Shape;1712;p77"/>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7"/>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77"/>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77"/>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77"/>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77"/>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77"/>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77"/>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77"/>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7"/>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7"/>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77"/>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77"/>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7"/>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77"/>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7"/>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728" name="Google Shape;1728;p77"/>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77"/>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7"/>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7"/>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7"/>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7"/>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77"/>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77"/>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77"/>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7"/>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77"/>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77"/>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7"/>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77"/>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77"/>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7"/>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77"/>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77"/>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7"/>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77"/>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48" name="Google Shape;1748;p77"/>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49" name="Google Shape;1749;p77"/>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0" name="Google Shape;1750;p77"/>
            <p:cNvGrpSpPr/>
            <p:nvPr/>
          </p:nvGrpSpPr>
          <p:grpSpPr>
            <a:xfrm>
              <a:off x="3280929" y="3294542"/>
              <a:ext cx="109894" cy="272224"/>
              <a:chOff x="2711750" y="3572300"/>
              <a:chExt cx="230725" cy="598425"/>
            </a:xfrm>
          </p:grpSpPr>
          <p:sp>
            <p:nvSpPr>
              <p:cNvPr id="1751" name="Google Shape;1751;p77"/>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77"/>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3" name="Google Shape;1753;p77"/>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4" name="Google Shape;1754;p77"/>
            <p:cNvGrpSpPr/>
            <p:nvPr/>
          </p:nvGrpSpPr>
          <p:grpSpPr>
            <a:xfrm>
              <a:off x="3790439" y="2408636"/>
              <a:ext cx="73017" cy="75684"/>
              <a:chOff x="3781475" y="1624825"/>
              <a:chExt cx="153300" cy="166375"/>
            </a:xfrm>
          </p:grpSpPr>
          <p:sp>
            <p:nvSpPr>
              <p:cNvPr id="1755" name="Google Shape;1755;p77"/>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77"/>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77"/>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77"/>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9" name="Google Shape;1759;p77"/>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77"/>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7"/>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7"/>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7"/>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77"/>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7"/>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6" name="Google Shape;1766;p77"/>
            <p:cNvGrpSpPr/>
            <p:nvPr/>
          </p:nvGrpSpPr>
          <p:grpSpPr>
            <a:xfrm>
              <a:off x="4403342" y="3107749"/>
              <a:ext cx="316680" cy="101374"/>
              <a:chOff x="5068275" y="3161675"/>
              <a:chExt cx="664875" cy="222850"/>
            </a:xfrm>
          </p:grpSpPr>
          <p:sp>
            <p:nvSpPr>
              <p:cNvPr id="1767" name="Google Shape;1767;p77"/>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7"/>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7"/>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7"/>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1" name="Google Shape;1771;p77"/>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77"/>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7"/>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7"/>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77"/>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7"/>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77"/>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7"/>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77"/>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77"/>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77"/>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77"/>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7"/>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7"/>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7"/>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77"/>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77"/>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77"/>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77"/>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77"/>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77"/>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77"/>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77"/>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77"/>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77"/>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77"/>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77"/>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77"/>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77"/>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0" name="Google Shape;1800;p77"/>
            <p:cNvGrpSpPr/>
            <p:nvPr/>
          </p:nvGrpSpPr>
          <p:grpSpPr>
            <a:xfrm>
              <a:off x="3697513" y="2707266"/>
              <a:ext cx="59549" cy="79733"/>
              <a:chOff x="3586375" y="2281300"/>
              <a:chExt cx="125025" cy="175275"/>
            </a:xfrm>
          </p:grpSpPr>
          <p:sp>
            <p:nvSpPr>
              <p:cNvPr id="1801" name="Google Shape;1801;p77"/>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77"/>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3" name="Google Shape;1803;p77"/>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4" name="Google Shape;1804;p77"/>
            <p:cNvGrpSpPr/>
            <p:nvPr/>
          </p:nvGrpSpPr>
          <p:grpSpPr>
            <a:xfrm>
              <a:off x="4513224" y="3221724"/>
              <a:ext cx="274563" cy="280321"/>
              <a:chOff x="5298975" y="3412225"/>
              <a:chExt cx="576450" cy="616225"/>
            </a:xfrm>
          </p:grpSpPr>
          <p:sp>
            <p:nvSpPr>
              <p:cNvPr id="1805" name="Google Shape;1805;p77"/>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06" name="Google Shape;1806;p77"/>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7" name="Google Shape;1807;p77"/>
            <p:cNvGrpSpPr/>
            <p:nvPr/>
          </p:nvGrpSpPr>
          <p:grpSpPr>
            <a:xfrm>
              <a:off x="4824403" y="3421846"/>
              <a:ext cx="110132" cy="130647"/>
              <a:chOff x="5952300" y="3852150"/>
              <a:chExt cx="231225" cy="287200"/>
            </a:xfrm>
          </p:grpSpPr>
          <p:sp>
            <p:nvSpPr>
              <p:cNvPr id="1808" name="Google Shape;1808;p77"/>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7"/>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0" name="Google Shape;1810;p77"/>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77"/>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7"/>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77"/>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77"/>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77"/>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77"/>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77"/>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8" name="Google Shape;1818;p77"/>
            <p:cNvGrpSpPr/>
            <p:nvPr/>
          </p:nvGrpSpPr>
          <p:grpSpPr>
            <a:xfrm>
              <a:off x="4295710" y="3079670"/>
              <a:ext cx="14968" cy="27135"/>
              <a:chOff x="4842300" y="3099950"/>
              <a:chExt cx="31425" cy="59650"/>
            </a:xfrm>
          </p:grpSpPr>
          <p:sp>
            <p:nvSpPr>
              <p:cNvPr id="1819" name="Google Shape;1819;p77"/>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7"/>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7"/>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7"/>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3" name="Google Shape;1823;p77"/>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7"/>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77"/>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77"/>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7"/>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77"/>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77"/>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77"/>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1" name="Google Shape;1831;p77"/>
            <p:cNvGrpSpPr/>
            <p:nvPr/>
          </p:nvGrpSpPr>
          <p:grpSpPr>
            <a:xfrm>
              <a:off x="3831056" y="2816010"/>
              <a:ext cx="37378" cy="27612"/>
              <a:chOff x="3866750" y="2520350"/>
              <a:chExt cx="78475" cy="60700"/>
            </a:xfrm>
          </p:grpSpPr>
          <p:sp>
            <p:nvSpPr>
              <p:cNvPr id="1832" name="Google Shape;1832;p77"/>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77"/>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77"/>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77"/>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6" name="Google Shape;1836;p77"/>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77"/>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77"/>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77"/>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77"/>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77"/>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77"/>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77"/>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77"/>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77"/>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77"/>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77"/>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77"/>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77"/>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77"/>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77"/>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77"/>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53" name="Google Shape;1853;p77"/>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77"/>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77"/>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77"/>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77"/>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77"/>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77"/>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77"/>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77"/>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77"/>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77"/>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77"/>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65" name="Google Shape;1865;p77"/>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77"/>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77"/>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77"/>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77"/>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77"/>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77"/>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77"/>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77"/>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77"/>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77"/>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77"/>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77"/>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8" name="Google Shape;1878;p77"/>
            <p:cNvGrpSpPr/>
            <p:nvPr/>
          </p:nvGrpSpPr>
          <p:grpSpPr>
            <a:xfrm>
              <a:off x="3632736" y="3051591"/>
              <a:ext cx="63288" cy="45217"/>
              <a:chOff x="3450375" y="3038225"/>
              <a:chExt cx="132875" cy="99400"/>
            </a:xfrm>
          </p:grpSpPr>
          <p:sp>
            <p:nvSpPr>
              <p:cNvPr id="1879" name="Google Shape;1879;p77"/>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77"/>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1" name="Google Shape;1881;p77"/>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77"/>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77"/>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77"/>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77"/>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77"/>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77"/>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77"/>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77"/>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90" name="Google Shape;1890;p77"/>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77"/>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77"/>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77"/>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77"/>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77"/>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77"/>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77"/>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77"/>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77"/>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00" name="Google Shape;1900;p77"/>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77"/>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77"/>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77"/>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77"/>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77"/>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906" name="Google Shape;1906;p77"/>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77"/>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77"/>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7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77"/>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77"/>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77"/>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77"/>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77"/>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6" name="Google Shape;1916;p77"/>
          <p:cNvGrpSpPr/>
          <p:nvPr/>
        </p:nvGrpSpPr>
        <p:grpSpPr>
          <a:xfrm>
            <a:off x="3554131" y="1233340"/>
            <a:ext cx="2078182" cy="1366558"/>
            <a:chOff x="235800" y="830650"/>
            <a:chExt cx="6978450" cy="4588844"/>
          </a:xfrm>
        </p:grpSpPr>
        <p:sp>
          <p:nvSpPr>
            <p:cNvPr id="1917" name="Google Shape;1917;p77"/>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77"/>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77"/>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77"/>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77"/>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77"/>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3" name="Google Shape;1923;p77"/>
          <p:cNvGrpSpPr/>
          <p:nvPr/>
        </p:nvGrpSpPr>
        <p:grpSpPr>
          <a:xfrm>
            <a:off x="742628" y="3064442"/>
            <a:ext cx="2622876" cy="1333540"/>
            <a:chOff x="238125" y="1038125"/>
            <a:chExt cx="7146800" cy="3633625"/>
          </a:xfrm>
        </p:grpSpPr>
        <p:sp>
          <p:nvSpPr>
            <p:cNvPr id="1924" name="Google Shape;1924;p77"/>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77"/>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77"/>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77"/>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77"/>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77"/>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77"/>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77"/>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77"/>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77"/>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77"/>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77"/>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77"/>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77"/>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7"/>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77"/>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77"/>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77"/>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77"/>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7"/>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77"/>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77"/>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77"/>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77"/>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77"/>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77"/>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77"/>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77"/>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77"/>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77"/>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77"/>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77"/>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77"/>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77"/>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77"/>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77"/>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77"/>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77"/>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77"/>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77"/>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77"/>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77"/>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77"/>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77"/>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77"/>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77"/>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77"/>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77"/>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77"/>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77"/>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7"/>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77"/>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77"/>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7"/>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7"/>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77"/>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77"/>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77"/>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77"/>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77"/>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77"/>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77"/>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7"/>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77"/>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77"/>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7"/>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77"/>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77"/>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77"/>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77"/>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7"/>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77"/>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77"/>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77"/>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77"/>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77"/>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7"/>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7"/>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77"/>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77"/>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77"/>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77"/>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77"/>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7"/>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77"/>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77"/>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77"/>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77"/>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77"/>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77"/>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77"/>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77"/>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77"/>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77"/>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77"/>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77"/>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77"/>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77"/>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77"/>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77"/>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77"/>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77"/>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77"/>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77"/>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77"/>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77"/>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77"/>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77"/>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77"/>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77"/>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77"/>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77"/>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77"/>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77"/>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77"/>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77"/>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77"/>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77"/>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77"/>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7"/>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77"/>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77"/>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77"/>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77"/>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77"/>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7"/>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77"/>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77"/>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77"/>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77"/>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77"/>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77"/>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77"/>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77"/>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77"/>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77"/>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77"/>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77"/>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77"/>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77"/>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77"/>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77"/>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77"/>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77"/>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77"/>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77"/>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77"/>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77"/>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77"/>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77"/>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77"/>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77"/>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77"/>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77"/>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77"/>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77"/>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77"/>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77"/>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77"/>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77"/>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77"/>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77"/>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77"/>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77"/>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77"/>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77"/>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77"/>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77"/>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77"/>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77"/>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77"/>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77"/>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77"/>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77"/>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77"/>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77"/>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77"/>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77"/>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77"/>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77"/>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77"/>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77"/>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77"/>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77"/>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77"/>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77"/>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77"/>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77"/>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77"/>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77"/>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77"/>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77"/>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77"/>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77"/>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77"/>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77"/>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77"/>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77"/>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77"/>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77"/>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77"/>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77"/>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77"/>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7"/>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7"/>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7"/>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7"/>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7"/>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7"/>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7"/>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7"/>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7"/>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7"/>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7"/>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7"/>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7"/>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7"/>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7"/>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7"/>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7"/>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7"/>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7"/>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7"/>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7"/>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7"/>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7"/>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7"/>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7"/>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7"/>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7"/>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7"/>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7"/>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7"/>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7"/>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7"/>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7"/>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7"/>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7"/>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7"/>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7"/>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7"/>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7"/>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7"/>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7"/>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7"/>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7"/>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7"/>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7"/>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7"/>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7"/>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7"/>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7"/>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7"/>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7"/>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7"/>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7"/>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7"/>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7"/>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7"/>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7"/>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7"/>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7"/>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7"/>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7"/>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7"/>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7"/>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7"/>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7"/>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7"/>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7"/>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7"/>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7"/>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7"/>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7"/>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7"/>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7"/>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7"/>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7"/>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7"/>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7"/>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7"/>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7"/>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7"/>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7"/>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7"/>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7"/>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7"/>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7"/>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7"/>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7"/>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7"/>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7"/>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7"/>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7"/>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7"/>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7"/>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7"/>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7"/>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7"/>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7"/>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7"/>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7"/>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7"/>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7"/>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7"/>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7"/>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7"/>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7"/>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7"/>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7"/>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7"/>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7"/>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7"/>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7"/>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7"/>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7"/>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7"/>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7"/>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7"/>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7"/>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7"/>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7"/>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7"/>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77"/>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7"/>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7"/>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7"/>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7"/>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7"/>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7"/>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7"/>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7"/>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7"/>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7"/>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7"/>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7"/>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7"/>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7"/>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7"/>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7"/>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7"/>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7"/>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7"/>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7"/>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7"/>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7"/>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7"/>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7"/>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7"/>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7"/>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7"/>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7"/>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7"/>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7"/>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7"/>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7"/>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7"/>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7"/>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7"/>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7"/>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7"/>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7"/>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7"/>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7"/>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7"/>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7"/>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7"/>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7"/>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7"/>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7"/>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7"/>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7"/>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7"/>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7"/>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7"/>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7"/>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7"/>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7"/>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7"/>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7"/>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7"/>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7"/>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7"/>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7"/>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7"/>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7"/>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7"/>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7"/>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7"/>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7"/>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7"/>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7"/>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7"/>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7"/>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7"/>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7"/>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7"/>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7"/>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7"/>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7"/>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7"/>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7"/>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7"/>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7"/>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7"/>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7"/>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7"/>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7"/>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7"/>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7"/>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7"/>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7"/>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7"/>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7"/>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7"/>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7"/>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7"/>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7"/>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7"/>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7"/>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7"/>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7"/>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7"/>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7"/>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7"/>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7"/>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7"/>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7"/>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7"/>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7"/>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7"/>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7"/>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7"/>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7"/>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7"/>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7"/>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7"/>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7"/>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7"/>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7"/>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7"/>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7"/>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7"/>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7"/>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7"/>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7"/>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7"/>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7"/>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7"/>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7"/>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7"/>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7"/>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7"/>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7"/>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7"/>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7"/>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7"/>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7"/>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7"/>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7"/>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7"/>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7"/>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7"/>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7"/>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7"/>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7"/>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7"/>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7"/>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7"/>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7"/>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7"/>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7"/>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7"/>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7"/>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7"/>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7"/>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77"/>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77"/>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7"/>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77"/>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7"/>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7"/>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77"/>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7"/>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7"/>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77"/>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77"/>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77"/>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7"/>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7"/>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7"/>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7"/>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7"/>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7"/>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77"/>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7"/>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77"/>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7"/>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77"/>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7"/>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7"/>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7"/>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77"/>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77"/>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7"/>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7"/>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7"/>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77"/>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77"/>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7"/>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7"/>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7"/>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7"/>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7"/>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7"/>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7"/>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77"/>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77"/>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77"/>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7"/>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77"/>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77"/>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77"/>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7"/>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7"/>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77"/>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77"/>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77"/>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77"/>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77"/>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7"/>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7"/>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77"/>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77"/>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77"/>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7"/>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7"/>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77"/>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77"/>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77"/>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77"/>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77"/>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77"/>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77"/>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77"/>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77"/>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77"/>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77"/>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7"/>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7"/>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77"/>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77"/>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77"/>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7"/>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77"/>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7"/>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7"/>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77"/>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77"/>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77"/>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77"/>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77"/>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77"/>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77"/>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77"/>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77"/>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7"/>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77"/>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77"/>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7"/>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7"/>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77"/>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77"/>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77"/>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77"/>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7"/>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7"/>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7"/>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7"/>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7"/>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7"/>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7"/>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77"/>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77"/>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77"/>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7"/>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7"/>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7"/>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7"/>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7"/>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7"/>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77"/>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7"/>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7"/>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77"/>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77"/>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77"/>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7"/>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7"/>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77"/>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7"/>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7"/>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7"/>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77"/>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7"/>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77"/>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77"/>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77"/>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77"/>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77"/>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77"/>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77"/>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7"/>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7"/>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7"/>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7"/>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7"/>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77"/>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77"/>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77"/>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77"/>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77"/>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77"/>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77"/>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77"/>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77"/>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77"/>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77"/>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77"/>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77"/>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77"/>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77"/>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77"/>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77"/>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77"/>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77"/>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77"/>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77"/>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7"/>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77"/>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77"/>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7"/>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7"/>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77"/>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77"/>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77"/>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77"/>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77"/>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77"/>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77"/>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77"/>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77"/>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77"/>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77"/>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77"/>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77"/>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77"/>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77"/>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7"/>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77"/>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77"/>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7"/>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77"/>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77"/>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77"/>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77"/>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77"/>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77"/>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77"/>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77"/>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77"/>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77"/>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77"/>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7"/>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77"/>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77"/>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77"/>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7"/>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7"/>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77"/>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77"/>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77"/>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77"/>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77"/>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77"/>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7"/>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77"/>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7"/>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77"/>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77"/>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77"/>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7"/>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77"/>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77"/>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77"/>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77"/>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77"/>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77"/>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77"/>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77"/>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77"/>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77"/>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77"/>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77"/>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77"/>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77"/>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77"/>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77"/>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77"/>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77"/>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77"/>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77"/>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77"/>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77"/>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77"/>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77"/>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7"/>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77"/>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77"/>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77"/>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7"/>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7"/>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77"/>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77"/>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7"/>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77"/>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77"/>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77"/>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77"/>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77"/>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77"/>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77"/>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7"/>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7"/>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77"/>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77"/>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77"/>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7"/>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7"/>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77"/>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7"/>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7"/>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7"/>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7"/>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7"/>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7"/>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7"/>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7"/>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7"/>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7"/>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7"/>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7"/>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7"/>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7"/>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7"/>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7"/>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7"/>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7"/>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7"/>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7"/>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7"/>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7"/>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7"/>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7"/>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77"/>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7"/>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7"/>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7"/>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7"/>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7"/>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7"/>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7"/>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7"/>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7"/>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77"/>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7"/>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7"/>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7"/>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7"/>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7"/>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7"/>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7"/>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7"/>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77"/>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7"/>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7"/>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7"/>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7"/>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7"/>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7"/>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7"/>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7"/>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7"/>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7"/>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7"/>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77"/>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77"/>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7"/>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7"/>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7"/>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7"/>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7"/>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7"/>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7"/>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7"/>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7"/>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7"/>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7"/>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7"/>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7"/>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7"/>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7"/>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7"/>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7"/>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7"/>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7"/>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7"/>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7"/>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7"/>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7"/>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7"/>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7"/>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7"/>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7"/>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77"/>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7"/>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7"/>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7"/>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7"/>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77"/>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7"/>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7"/>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7"/>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77"/>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7"/>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7"/>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7"/>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7"/>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7"/>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7"/>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7"/>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7"/>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7"/>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7"/>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7"/>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7"/>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7"/>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7"/>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7"/>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7"/>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7"/>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7"/>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7"/>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7"/>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77"/>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7"/>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7"/>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7"/>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7"/>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7"/>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7"/>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7"/>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7"/>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7"/>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7"/>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7"/>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7"/>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7"/>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7"/>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7"/>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7"/>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7"/>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7"/>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7"/>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7"/>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7"/>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7"/>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7"/>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7"/>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7"/>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7"/>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7"/>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7"/>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7"/>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7"/>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7"/>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7"/>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7"/>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7"/>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7"/>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7"/>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7"/>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7"/>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7"/>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7"/>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7"/>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7"/>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7"/>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7"/>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7"/>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7"/>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7"/>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7"/>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7"/>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7"/>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7"/>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7"/>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7"/>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7"/>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7"/>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7"/>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7"/>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7"/>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7"/>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7"/>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7"/>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7"/>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7"/>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7"/>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7"/>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7"/>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7"/>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7"/>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7"/>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7"/>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7"/>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7"/>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7"/>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7"/>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7"/>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7"/>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7"/>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7"/>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7"/>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7"/>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7"/>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7"/>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7"/>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7"/>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7"/>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7"/>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7"/>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7"/>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7"/>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7"/>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7"/>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7"/>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7"/>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7"/>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7"/>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7"/>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7"/>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7"/>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7"/>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7"/>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7"/>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7"/>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7"/>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7"/>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7"/>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7"/>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7"/>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7"/>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7"/>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7"/>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7"/>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7"/>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7"/>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7"/>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7"/>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7"/>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7"/>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7"/>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7"/>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7"/>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7"/>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7"/>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7"/>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7"/>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7"/>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7"/>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7"/>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7"/>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7"/>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7"/>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7"/>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7"/>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7"/>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7"/>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7"/>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7"/>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7"/>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7"/>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7"/>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7"/>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7"/>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7"/>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7"/>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7"/>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7"/>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7"/>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7"/>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7"/>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7"/>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7"/>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7"/>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7"/>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7"/>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7"/>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7"/>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7"/>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7"/>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7"/>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7"/>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7"/>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7"/>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7"/>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7"/>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7"/>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7"/>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7"/>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7"/>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7"/>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7"/>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7"/>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7"/>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7"/>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7"/>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7"/>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7"/>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7"/>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7"/>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7"/>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7"/>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7"/>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7"/>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7"/>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7"/>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7"/>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7"/>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7"/>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7"/>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7"/>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7"/>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7"/>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7"/>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7"/>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7"/>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7"/>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7"/>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7"/>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7"/>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7"/>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7"/>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7"/>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7"/>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7"/>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7"/>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7"/>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7"/>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7"/>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7"/>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7"/>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7"/>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7"/>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7"/>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7"/>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7"/>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7"/>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7"/>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7"/>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7"/>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7"/>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7"/>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7"/>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7"/>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7"/>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7"/>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7"/>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7"/>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7"/>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7"/>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7"/>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7"/>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7"/>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7"/>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7"/>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7"/>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7"/>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7"/>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7"/>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7"/>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7"/>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7"/>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7"/>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7"/>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7"/>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7"/>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7"/>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7"/>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7"/>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7"/>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7"/>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7"/>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7"/>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7"/>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7"/>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7"/>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7"/>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7"/>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7"/>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7"/>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7"/>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7"/>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7"/>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7"/>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7"/>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7"/>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7"/>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7"/>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7"/>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7"/>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7"/>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7"/>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7"/>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7"/>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7"/>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7"/>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7"/>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7"/>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7"/>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7"/>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7"/>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7"/>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7"/>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7"/>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7"/>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7"/>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7"/>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7"/>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7"/>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7"/>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7"/>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7"/>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7"/>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7"/>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7"/>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7"/>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7"/>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7"/>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7"/>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7"/>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7"/>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7"/>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7"/>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7"/>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7"/>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7"/>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7"/>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7"/>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7"/>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7"/>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7"/>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7"/>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7"/>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7"/>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7"/>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7"/>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7"/>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7"/>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7"/>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7"/>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7"/>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7"/>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7"/>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7"/>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7"/>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7"/>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7"/>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7"/>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7"/>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7"/>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7"/>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7"/>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7"/>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7"/>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7"/>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7"/>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7"/>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7"/>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7"/>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7"/>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7"/>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7"/>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7"/>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7"/>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7"/>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7"/>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7"/>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7"/>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7"/>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7"/>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7"/>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7"/>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7"/>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7"/>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7"/>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7"/>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7"/>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7"/>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7"/>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7"/>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7"/>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7"/>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7"/>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7"/>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7"/>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7"/>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7"/>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7"/>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7"/>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7"/>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7"/>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7"/>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7"/>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7"/>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7"/>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7"/>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7"/>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7"/>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7"/>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7"/>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7"/>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7"/>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7"/>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7"/>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7"/>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7"/>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7"/>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7"/>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7"/>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7"/>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7"/>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7"/>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7"/>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7"/>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7"/>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7"/>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7"/>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7"/>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7"/>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7"/>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7"/>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7"/>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7"/>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7"/>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7"/>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7"/>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7"/>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7"/>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7"/>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7"/>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7"/>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7"/>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7"/>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7"/>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7"/>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7"/>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7"/>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7"/>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7"/>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7"/>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7"/>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7"/>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7"/>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7"/>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7"/>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7"/>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7"/>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7"/>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7"/>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7"/>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7"/>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7"/>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7"/>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7"/>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7"/>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7"/>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7"/>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7"/>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7"/>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7"/>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7"/>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7"/>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7"/>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7"/>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7"/>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7"/>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7"/>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7"/>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7"/>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7"/>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7"/>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7"/>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7"/>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7"/>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7"/>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7"/>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7"/>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7"/>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7"/>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7"/>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7"/>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7"/>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7"/>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7"/>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7"/>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7"/>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7"/>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7"/>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7"/>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7"/>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7"/>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7"/>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7"/>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7"/>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7"/>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7"/>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7"/>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7"/>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7"/>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77"/>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7"/>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7"/>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7"/>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77"/>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77"/>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77"/>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77"/>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77"/>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77"/>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77"/>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7"/>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77"/>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77"/>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77"/>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7"/>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77"/>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77"/>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77"/>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77"/>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7"/>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77"/>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77"/>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7"/>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77"/>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77"/>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7"/>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77"/>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7"/>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7"/>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7"/>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7"/>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7"/>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77"/>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77"/>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77"/>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77"/>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77"/>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77"/>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77"/>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77"/>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77"/>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77"/>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77"/>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7"/>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77"/>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77"/>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7"/>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7"/>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77"/>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77"/>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77"/>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77"/>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77"/>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77"/>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77"/>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7"/>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7"/>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7"/>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7"/>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7"/>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77"/>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77"/>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77"/>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77"/>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77"/>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77"/>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77"/>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77"/>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77"/>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77"/>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77"/>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7"/>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77"/>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77"/>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77"/>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77"/>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77"/>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77"/>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77"/>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77"/>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7"/>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77"/>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77"/>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77"/>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7"/>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7"/>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77"/>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77"/>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77"/>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77"/>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77"/>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77"/>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77"/>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77"/>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7"/>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77"/>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77"/>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7"/>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7"/>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7"/>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7"/>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7"/>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77"/>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77"/>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7"/>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7"/>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77"/>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77"/>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7"/>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7"/>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77"/>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77"/>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7"/>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7"/>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77"/>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77"/>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7"/>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7"/>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77"/>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77"/>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7"/>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7"/>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7"/>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7"/>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7"/>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77"/>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7"/>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7"/>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7"/>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7"/>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77"/>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77"/>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7"/>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7"/>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7"/>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7"/>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7"/>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7"/>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7"/>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7"/>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7"/>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77"/>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77"/>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77"/>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7"/>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7"/>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7"/>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77"/>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7"/>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7"/>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7"/>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7"/>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7"/>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7"/>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7"/>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7"/>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7"/>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7"/>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77"/>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77"/>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7"/>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7"/>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7"/>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7"/>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7"/>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77"/>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77"/>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7"/>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7"/>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77"/>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77"/>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77"/>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77"/>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77"/>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7"/>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7"/>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77"/>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77"/>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77"/>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7"/>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7"/>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7"/>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77"/>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77"/>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7"/>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77"/>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77"/>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77"/>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77"/>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77"/>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77"/>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77"/>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7"/>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7"/>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7"/>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7"/>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7"/>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77"/>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77"/>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77"/>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77"/>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77"/>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77"/>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77"/>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77"/>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77"/>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77"/>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77"/>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77"/>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77"/>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77"/>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77"/>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77"/>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7"/>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7"/>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77"/>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77"/>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77"/>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77"/>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77"/>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77"/>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77"/>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7"/>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77"/>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77"/>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77"/>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77"/>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77"/>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77"/>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77"/>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77"/>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77"/>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77"/>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77"/>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77"/>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77"/>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77"/>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77"/>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77"/>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77"/>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6" name="Google Shape;3496;p77"/>
          <p:cNvGrpSpPr/>
          <p:nvPr/>
        </p:nvGrpSpPr>
        <p:grpSpPr>
          <a:xfrm>
            <a:off x="5857556" y="1206552"/>
            <a:ext cx="2590840" cy="1380235"/>
            <a:chOff x="233350" y="949250"/>
            <a:chExt cx="7137300" cy="3802300"/>
          </a:xfrm>
        </p:grpSpPr>
        <p:sp>
          <p:nvSpPr>
            <p:cNvPr id="3497" name="Google Shape;3497;p7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7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7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7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7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7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7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7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7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7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7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7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7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7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7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7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7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7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7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7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7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7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7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7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7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7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7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7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7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7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7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7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7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7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7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7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7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7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7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7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7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7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7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7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7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7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7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8" name="Google Shape;3548;p77"/>
          <p:cNvGrpSpPr/>
          <p:nvPr/>
        </p:nvGrpSpPr>
        <p:grpSpPr>
          <a:xfrm>
            <a:off x="7671985" y="3251325"/>
            <a:ext cx="104231" cy="320340"/>
            <a:chOff x="7564426" y="3224343"/>
            <a:chExt cx="119985" cy="368801"/>
          </a:xfrm>
        </p:grpSpPr>
        <p:sp>
          <p:nvSpPr>
            <p:cNvPr id="3549" name="Google Shape;3549;p77"/>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77"/>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1" name="Google Shape;3551;p77"/>
          <p:cNvGrpSpPr/>
          <p:nvPr/>
        </p:nvGrpSpPr>
        <p:grpSpPr>
          <a:xfrm>
            <a:off x="7371473" y="3245427"/>
            <a:ext cx="189489" cy="332132"/>
            <a:chOff x="8370831" y="3202002"/>
            <a:chExt cx="218129" cy="382376"/>
          </a:xfrm>
        </p:grpSpPr>
        <p:sp>
          <p:nvSpPr>
            <p:cNvPr id="3552" name="Google Shape;3552;p77"/>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77"/>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4" name="Google Shape;3554;p77"/>
          <p:cNvGrpSpPr/>
          <p:nvPr/>
        </p:nvGrpSpPr>
        <p:grpSpPr>
          <a:xfrm>
            <a:off x="8094863" y="3656559"/>
            <a:ext cx="309429" cy="267000"/>
            <a:chOff x="6742064" y="3750480"/>
            <a:chExt cx="399315" cy="344560"/>
          </a:xfrm>
        </p:grpSpPr>
        <p:sp>
          <p:nvSpPr>
            <p:cNvPr id="3555" name="Google Shape;3555;p77"/>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7"/>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7" name="Google Shape;3557;p77"/>
          <p:cNvGrpSpPr/>
          <p:nvPr/>
        </p:nvGrpSpPr>
        <p:grpSpPr>
          <a:xfrm>
            <a:off x="7633882" y="4007606"/>
            <a:ext cx="180437" cy="281608"/>
            <a:chOff x="7248525" y="3739696"/>
            <a:chExt cx="230531" cy="359790"/>
          </a:xfrm>
        </p:grpSpPr>
        <p:sp>
          <p:nvSpPr>
            <p:cNvPr id="3558" name="Google Shape;3558;p77"/>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7"/>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0" name="Google Shape;3560;p77"/>
          <p:cNvGrpSpPr/>
          <p:nvPr/>
        </p:nvGrpSpPr>
        <p:grpSpPr>
          <a:xfrm>
            <a:off x="7879801" y="3650830"/>
            <a:ext cx="162896" cy="278710"/>
            <a:chOff x="7601242" y="3729267"/>
            <a:chExt cx="222566" cy="380803"/>
          </a:xfrm>
        </p:grpSpPr>
        <p:sp>
          <p:nvSpPr>
            <p:cNvPr id="3561" name="Google Shape;3561;p77"/>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77"/>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3" name="Google Shape;3563;p77"/>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4" name="Google Shape;3564;p77"/>
          <p:cNvGrpSpPr/>
          <p:nvPr/>
        </p:nvGrpSpPr>
        <p:grpSpPr>
          <a:xfrm>
            <a:off x="7369446" y="3651971"/>
            <a:ext cx="193543" cy="275990"/>
            <a:chOff x="8304647" y="3738687"/>
            <a:chExt cx="225076" cy="320956"/>
          </a:xfrm>
        </p:grpSpPr>
        <p:sp>
          <p:nvSpPr>
            <p:cNvPr id="3565" name="Google Shape;3565;p77"/>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77"/>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7"/>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8" name="Google Shape;3568;p77"/>
          <p:cNvGrpSpPr/>
          <p:nvPr/>
        </p:nvGrpSpPr>
        <p:grpSpPr>
          <a:xfrm>
            <a:off x="7641939" y="3651971"/>
            <a:ext cx="178492" cy="275990"/>
            <a:chOff x="8615101" y="3738687"/>
            <a:chExt cx="207573" cy="320956"/>
          </a:xfrm>
        </p:grpSpPr>
        <p:sp>
          <p:nvSpPr>
            <p:cNvPr id="3569" name="Google Shape;3569;p77"/>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77"/>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77"/>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2" name="Google Shape;3572;p77"/>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3" name="Google Shape;3573;p77"/>
          <p:cNvGrpSpPr/>
          <p:nvPr/>
        </p:nvGrpSpPr>
        <p:grpSpPr>
          <a:xfrm>
            <a:off x="6036644" y="3773459"/>
            <a:ext cx="557670" cy="511283"/>
            <a:chOff x="6015419" y="3716859"/>
            <a:chExt cx="557671" cy="511283"/>
          </a:xfrm>
        </p:grpSpPr>
        <p:sp>
          <p:nvSpPr>
            <p:cNvPr id="3574" name="Google Shape;3574;p77"/>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5" name="Google Shape;3575;p77"/>
            <p:cNvGrpSpPr/>
            <p:nvPr/>
          </p:nvGrpSpPr>
          <p:grpSpPr>
            <a:xfrm>
              <a:off x="6036094" y="3716980"/>
              <a:ext cx="529860" cy="510468"/>
              <a:chOff x="6036094" y="3716980"/>
              <a:chExt cx="529860" cy="510468"/>
            </a:xfrm>
          </p:grpSpPr>
          <p:sp>
            <p:nvSpPr>
              <p:cNvPr id="3576" name="Google Shape;3576;p77"/>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77"/>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7"/>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77"/>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77"/>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77"/>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77"/>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77"/>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77"/>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77"/>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86" name="Google Shape;3586;p77"/>
          <p:cNvGrpSpPr/>
          <p:nvPr/>
        </p:nvGrpSpPr>
        <p:grpSpPr>
          <a:xfrm>
            <a:off x="6665529" y="3130228"/>
            <a:ext cx="576302" cy="511871"/>
            <a:chOff x="6644304" y="3073628"/>
            <a:chExt cx="576302" cy="511871"/>
          </a:xfrm>
        </p:grpSpPr>
        <p:sp>
          <p:nvSpPr>
            <p:cNvPr id="3587" name="Google Shape;3587;p77"/>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8" name="Google Shape;3588;p77"/>
            <p:cNvGrpSpPr/>
            <p:nvPr/>
          </p:nvGrpSpPr>
          <p:grpSpPr>
            <a:xfrm>
              <a:off x="6712169" y="3085440"/>
              <a:ext cx="481622" cy="494913"/>
              <a:chOff x="6712169" y="3085440"/>
              <a:chExt cx="481622" cy="494913"/>
            </a:xfrm>
          </p:grpSpPr>
          <p:sp>
            <p:nvSpPr>
              <p:cNvPr id="3589" name="Google Shape;3589;p77"/>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7"/>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77"/>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77"/>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77"/>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4" name="Google Shape;3594;p77"/>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77"/>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77"/>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7" name="Google Shape;3597;p77"/>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8" name="Google Shape;3598;p77"/>
          <p:cNvGrpSpPr/>
          <p:nvPr/>
        </p:nvGrpSpPr>
        <p:grpSpPr>
          <a:xfrm>
            <a:off x="6673379" y="3773223"/>
            <a:ext cx="560631" cy="511352"/>
            <a:chOff x="6652154" y="3716623"/>
            <a:chExt cx="560631" cy="511352"/>
          </a:xfrm>
        </p:grpSpPr>
        <p:sp>
          <p:nvSpPr>
            <p:cNvPr id="3599" name="Google Shape;3599;p77"/>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0" name="Google Shape;3600;p77"/>
            <p:cNvGrpSpPr/>
            <p:nvPr/>
          </p:nvGrpSpPr>
          <p:grpSpPr>
            <a:xfrm>
              <a:off x="6669657" y="3716715"/>
              <a:ext cx="466779" cy="464290"/>
              <a:chOff x="6669657" y="3716715"/>
              <a:chExt cx="466779" cy="464290"/>
            </a:xfrm>
          </p:grpSpPr>
          <p:sp>
            <p:nvSpPr>
              <p:cNvPr id="3601" name="Google Shape;3601;p77"/>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7"/>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77"/>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77"/>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77"/>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77"/>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77"/>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77"/>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77"/>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77"/>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77"/>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77"/>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77"/>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14" name="Google Shape;3614;p77"/>
          <p:cNvGrpSpPr/>
          <p:nvPr/>
        </p:nvGrpSpPr>
        <p:grpSpPr>
          <a:xfrm>
            <a:off x="7867470" y="4054631"/>
            <a:ext cx="187557" cy="187557"/>
            <a:chOff x="8565775" y="671075"/>
            <a:chExt cx="441000" cy="441000"/>
          </a:xfrm>
        </p:grpSpPr>
        <p:sp>
          <p:nvSpPr>
            <p:cNvPr id="3615" name="Google Shape;3615;p7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77"/>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7" name="Google Shape;3617;p77"/>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77"/>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9" name="Google Shape;3619;p77"/>
          <p:cNvGrpSpPr/>
          <p:nvPr/>
        </p:nvGrpSpPr>
        <p:grpSpPr>
          <a:xfrm>
            <a:off x="6021325" y="3132850"/>
            <a:ext cx="587871" cy="512373"/>
            <a:chOff x="6000100" y="3076250"/>
            <a:chExt cx="587871" cy="512373"/>
          </a:xfrm>
        </p:grpSpPr>
        <p:sp>
          <p:nvSpPr>
            <p:cNvPr id="3620" name="Google Shape;3620;p77"/>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1" name="Google Shape;3621;p77"/>
            <p:cNvGrpSpPr/>
            <p:nvPr/>
          </p:nvGrpSpPr>
          <p:grpSpPr>
            <a:xfrm>
              <a:off x="6031360" y="3076713"/>
              <a:ext cx="539107" cy="480965"/>
              <a:chOff x="6031360" y="3076713"/>
              <a:chExt cx="539107" cy="480965"/>
            </a:xfrm>
          </p:grpSpPr>
          <p:sp>
            <p:nvSpPr>
              <p:cNvPr id="3622" name="Google Shape;3622;p77"/>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77"/>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77"/>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77"/>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77"/>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77"/>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77"/>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29" name="Google Shape;3629;p77"/>
          <p:cNvGrpSpPr/>
          <p:nvPr/>
        </p:nvGrpSpPr>
        <p:grpSpPr>
          <a:xfrm>
            <a:off x="3597785" y="3065882"/>
            <a:ext cx="2241344" cy="1330656"/>
            <a:chOff x="3597785" y="3065882"/>
            <a:chExt cx="2241344" cy="1330656"/>
          </a:xfrm>
        </p:grpSpPr>
        <p:grpSp>
          <p:nvGrpSpPr>
            <p:cNvPr id="3630" name="Google Shape;3630;p77"/>
            <p:cNvGrpSpPr/>
            <p:nvPr/>
          </p:nvGrpSpPr>
          <p:grpSpPr>
            <a:xfrm>
              <a:off x="5296908" y="3937355"/>
              <a:ext cx="143198" cy="32380"/>
              <a:chOff x="5296908" y="3937355"/>
              <a:chExt cx="143198" cy="32380"/>
            </a:xfrm>
          </p:grpSpPr>
          <p:sp>
            <p:nvSpPr>
              <p:cNvPr id="3631" name="Google Shape;3631;p77"/>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2" name="Google Shape;3632;p77"/>
              <p:cNvGrpSpPr/>
              <p:nvPr/>
            </p:nvGrpSpPr>
            <p:grpSpPr>
              <a:xfrm>
                <a:off x="5402331" y="3937355"/>
                <a:ext cx="37776" cy="32380"/>
                <a:chOff x="5402331" y="3937355"/>
                <a:chExt cx="37776" cy="32380"/>
              </a:xfrm>
            </p:grpSpPr>
            <p:sp>
              <p:nvSpPr>
                <p:cNvPr id="3633" name="Google Shape;3633;p77"/>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77"/>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5" name="Google Shape;3635;p77"/>
              <p:cNvGrpSpPr/>
              <p:nvPr/>
            </p:nvGrpSpPr>
            <p:grpSpPr>
              <a:xfrm>
                <a:off x="5296908" y="3937355"/>
                <a:ext cx="37783" cy="32380"/>
                <a:chOff x="5296908" y="3937355"/>
                <a:chExt cx="37783" cy="32380"/>
              </a:xfrm>
            </p:grpSpPr>
            <p:sp>
              <p:nvSpPr>
                <p:cNvPr id="3636" name="Google Shape;3636;p77"/>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77"/>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38" name="Google Shape;3638;p77"/>
            <p:cNvGrpSpPr/>
            <p:nvPr/>
          </p:nvGrpSpPr>
          <p:grpSpPr>
            <a:xfrm>
              <a:off x="4724163" y="3119631"/>
              <a:ext cx="120838" cy="84218"/>
              <a:chOff x="4724163" y="3119631"/>
              <a:chExt cx="120838" cy="84218"/>
            </a:xfrm>
          </p:grpSpPr>
          <p:grpSp>
            <p:nvGrpSpPr>
              <p:cNvPr id="3639" name="Google Shape;3639;p77"/>
              <p:cNvGrpSpPr/>
              <p:nvPr/>
            </p:nvGrpSpPr>
            <p:grpSpPr>
              <a:xfrm>
                <a:off x="4746712" y="3132773"/>
                <a:ext cx="86869" cy="56424"/>
                <a:chOff x="4746712" y="3132773"/>
                <a:chExt cx="86869" cy="56424"/>
              </a:xfrm>
            </p:grpSpPr>
            <p:sp>
              <p:nvSpPr>
                <p:cNvPr id="3640" name="Google Shape;3640;p77"/>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77"/>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2" name="Google Shape;3642;p77"/>
              <p:cNvGrpSpPr/>
              <p:nvPr/>
            </p:nvGrpSpPr>
            <p:grpSpPr>
              <a:xfrm>
                <a:off x="4773634" y="3143336"/>
                <a:ext cx="37776" cy="32451"/>
                <a:chOff x="4773634" y="3143336"/>
                <a:chExt cx="37776" cy="32451"/>
              </a:xfrm>
            </p:grpSpPr>
            <p:sp>
              <p:nvSpPr>
                <p:cNvPr id="3643" name="Google Shape;3643;p77"/>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77"/>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5" name="Google Shape;3645;p77"/>
              <p:cNvGrpSpPr/>
              <p:nvPr/>
            </p:nvGrpSpPr>
            <p:grpSpPr>
              <a:xfrm>
                <a:off x="4724163" y="3131248"/>
                <a:ext cx="37776" cy="32459"/>
                <a:chOff x="4724163" y="3131248"/>
                <a:chExt cx="37776" cy="32459"/>
              </a:xfrm>
            </p:grpSpPr>
            <p:sp>
              <p:nvSpPr>
                <p:cNvPr id="3646" name="Google Shape;3646;p77"/>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77"/>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8" name="Google Shape;3648;p77"/>
              <p:cNvGrpSpPr/>
              <p:nvPr/>
            </p:nvGrpSpPr>
            <p:grpSpPr>
              <a:xfrm>
                <a:off x="4755081" y="3176054"/>
                <a:ext cx="32357" cy="27795"/>
                <a:chOff x="4755081" y="3176054"/>
                <a:chExt cx="32357" cy="27795"/>
              </a:xfrm>
            </p:grpSpPr>
            <p:sp>
              <p:nvSpPr>
                <p:cNvPr id="3649" name="Google Shape;3649;p77"/>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77"/>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1" name="Google Shape;3651;p77"/>
              <p:cNvGrpSpPr/>
              <p:nvPr/>
            </p:nvGrpSpPr>
            <p:grpSpPr>
              <a:xfrm>
                <a:off x="4812550" y="3119631"/>
                <a:ext cx="32451" cy="27803"/>
                <a:chOff x="4812550" y="3119631"/>
                <a:chExt cx="32451" cy="27803"/>
              </a:xfrm>
            </p:grpSpPr>
            <p:sp>
              <p:nvSpPr>
                <p:cNvPr id="3652" name="Google Shape;3652;p77"/>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77"/>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54" name="Google Shape;3654;p77"/>
            <p:cNvGrpSpPr/>
            <p:nvPr/>
          </p:nvGrpSpPr>
          <p:grpSpPr>
            <a:xfrm>
              <a:off x="5382826" y="4027197"/>
              <a:ext cx="268967" cy="250422"/>
              <a:chOff x="5382826" y="4027197"/>
              <a:chExt cx="268967" cy="250422"/>
            </a:xfrm>
          </p:grpSpPr>
          <p:grpSp>
            <p:nvGrpSpPr>
              <p:cNvPr id="3655" name="Google Shape;3655;p77"/>
              <p:cNvGrpSpPr/>
              <p:nvPr/>
            </p:nvGrpSpPr>
            <p:grpSpPr>
              <a:xfrm>
                <a:off x="5405280" y="4042510"/>
                <a:ext cx="237570" cy="218647"/>
                <a:chOff x="5405280" y="4042510"/>
                <a:chExt cx="237570" cy="218647"/>
              </a:xfrm>
            </p:grpSpPr>
            <p:sp>
              <p:nvSpPr>
                <p:cNvPr id="3656" name="Google Shape;3656;p77"/>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77"/>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7"/>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77"/>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77"/>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77"/>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2" name="Google Shape;3662;p77"/>
              <p:cNvGrpSpPr/>
              <p:nvPr/>
            </p:nvGrpSpPr>
            <p:grpSpPr>
              <a:xfrm>
                <a:off x="5382826" y="4125549"/>
                <a:ext cx="37776" cy="32380"/>
                <a:chOff x="5382826" y="4125549"/>
                <a:chExt cx="37776" cy="32380"/>
              </a:xfrm>
            </p:grpSpPr>
            <p:sp>
              <p:nvSpPr>
                <p:cNvPr id="3663" name="Google Shape;3663;p77"/>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77"/>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5" name="Google Shape;3665;p77"/>
              <p:cNvGrpSpPr/>
              <p:nvPr/>
            </p:nvGrpSpPr>
            <p:grpSpPr>
              <a:xfrm>
                <a:off x="5475680" y="4195587"/>
                <a:ext cx="37783" cy="32364"/>
                <a:chOff x="5475680" y="4195587"/>
                <a:chExt cx="37783" cy="32364"/>
              </a:xfrm>
            </p:grpSpPr>
            <p:sp>
              <p:nvSpPr>
                <p:cNvPr id="3666" name="Google Shape;3666;p77"/>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77"/>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8" name="Google Shape;3668;p77"/>
              <p:cNvGrpSpPr/>
              <p:nvPr/>
            </p:nvGrpSpPr>
            <p:grpSpPr>
              <a:xfrm>
                <a:off x="5532575" y="4027197"/>
                <a:ext cx="33308" cy="32262"/>
                <a:chOff x="5532575" y="4027197"/>
                <a:chExt cx="33308" cy="32262"/>
              </a:xfrm>
            </p:grpSpPr>
            <p:sp>
              <p:nvSpPr>
                <p:cNvPr id="3669" name="Google Shape;3669;p77"/>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77"/>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1" name="Google Shape;3671;p77"/>
              <p:cNvGrpSpPr/>
              <p:nvPr/>
            </p:nvGrpSpPr>
            <p:grpSpPr>
              <a:xfrm>
                <a:off x="5590706" y="4245348"/>
                <a:ext cx="33497" cy="32270"/>
                <a:chOff x="5590706" y="4245348"/>
                <a:chExt cx="33497" cy="32270"/>
              </a:xfrm>
            </p:grpSpPr>
            <p:sp>
              <p:nvSpPr>
                <p:cNvPr id="3672" name="Google Shape;3672;p77"/>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77"/>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4" name="Google Shape;3674;p77"/>
              <p:cNvGrpSpPr/>
              <p:nvPr/>
            </p:nvGrpSpPr>
            <p:grpSpPr>
              <a:xfrm>
                <a:off x="5618681" y="4109677"/>
                <a:ext cx="33112" cy="32357"/>
                <a:chOff x="5618681" y="4109677"/>
                <a:chExt cx="33112" cy="32357"/>
              </a:xfrm>
            </p:grpSpPr>
            <p:sp>
              <p:nvSpPr>
                <p:cNvPr id="3675" name="Google Shape;3675;p77"/>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77"/>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7" name="Google Shape;3677;p77"/>
              <p:cNvGrpSpPr/>
              <p:nvPr/>
            </p:nvGrpSpPr>
            <p:grpSpPr>
              <a:xfrm>
                <a:off x="5479298" y="4128262"/>
                <a:ext cx="31405" cy="26906"/>
                <a:chOff x="5479298" y="4128262"/>
                <a:chExt cx="31405" cy="26906"/>
              </a:xfrm>
            </p:grpSpPr>
            <p:sp>
              <p:nvSpPr>
                <p:cNvPr id="3678" name="Google Shape;3678;p77"/>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77"/>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0" name="Google Shape;3680;p77"/>
              <p:cNvGrpSpPr/>
              <p:nvPr/>
            </p:nvGrpSpPr>
            <p:grpSpPr>
              <a:xfrm>
                <a:off x="5582903" y="4180116"/>
                <a:ext cx="31499" cy="26898"/>
                <a:chOff x="5582903" y="4180116"/>
                <a:chExt cx="31499" cy="26898"/>
              </a:xfrm>
            </p:grpSpPr>
            <p:sp>
              <p:nvSpPr>
                <p:cNvPr id="3681" name="Google Shape;3681;p77"/>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77"/>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83" name="Google Shape;3683;p77"/>
            <p:cNvGrpSpPr/>
            <p:nvPr/>
          </p:nvGrpSpPr>
          <p:grpSpPr>
            <a:xfrm>
              <a:off x="3977681" y="3230323"/>
              <a:ext cx="94584" cy="84085"/>
              <a:chOff x="3977681" y="3230323"/>
              <a:chExt cx="94584" cy="84085"/>
            </a:xfrm>
          </p:grpSpPr>
          <p:grpSp>
            <p:nvGrpSpPr>
              <p:cNvPr id="3684" name="Google Shape;3684;p77"/>
              <p:cNvGrpSpPr/>
              <p:nvPr/>
            </p:nvGrpSpPr>
            <p:grpSpPr>
              <a:xfrm>
                <a:off x="4000135" y="3243041"/>
                <a:ext cx="59570" cy="57186"/>
                <a:chOff x="4000135" y="3243041"/>
                <a:chExt cx="59570" cy="57186"/>
              </a:xfrm>
            </p:grpSpPr>
            <p:sp>
              <p:nvSpPr>
                <p:cNvPr id="3685" name="Google Shape;3685;p77"/>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77"/>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77"/>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8" name="Google Shape;3688;p77"/>
              <p:cNvGrpSpPr/>
              <p:nvPr/>
            </p:nvGrpSpPr>
            <p:grpSpPr>
              <a:xfrm>
                <a:off x="3977681" y="3245872"/>
                <a:ext cx="37783" cy="32380"/>
                <a:chOff x="3977681" y="3245872"/>
                <a:chExt cx="37783" cy="32380"/>
              </a:xfrm>
            </p:grpSpPr>
            <p:sp>
              <p:nvSpPr>
                <p:cNvPr id="3689" name="Google Shape;3689;p77"/>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77"/>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1" name="Google Shape;3691;p77"/>
              <p:cNvGrpSpPr/>
              <p:nvPr/>
            </p:nvGrpSpPr>
            <p:grpSpPr>
              <a:xfrm>
                <a:off x="4040860" y="3262672"/>
                <a:ext cx="31405" cy="27001"/>
                <a:chOff x="4040860" y="3262672"/>
                <a:chExt cx="31405" cy="27001"/>
              </a:xfrm>
            </p:grpSpPr>
            <p:sp>
              <p:nvSpPr>
                <p:cNvPr id="3692" name="Google Shape;3692;p77"/>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77"/>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4" name="Google Shape;3694;p77"/>
              <p:cNvGrpSpPr/>
              <p:nvPr/>
            </p:nvGrpSpPr>
            <p:grpSpPr>
              <a:xfrm>
                <a:off x="4021072" y="3230323"/>
                <a:ext cx="31397" cy="26906"/>
                <a:chOff x="4021072" y="3230323"/>
                <a:chExt cx="31397" cy="26906"/>
              </a:xfrm>
            </p:grpSpPr>
            <p:sp>
              <p:nvSpPr>
                <p:cNvPr id="3695" name="Google Shape;3695;p77"/>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77"/>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7" name="Google Shape;3697;p77"/>
              <p:cNvGrpSpPr/>
              <p:nvPr/>
            </p:nvGrpSpPr>
            <p:grpSpPr>
              <a:xfrm>
                <a:off x="4001472" y="3287462"/>
                <a:ext cx="31499" cy="26945"/>
                <a:chOff x="4001472" y="3287462"/>
                <a:chExt cx="31499" cy="26945"/>
              </a:xfrm>
            </p:grpSpPr>
            <p:sp>
              <p:nvSpPr>
                <p:cNvPr id="3698" name="Google Shape;3698;p77"/>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77"/>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00" name="Google Shape;3700;p77"/>
            <p:cNvGrpSpPr/>
            <p:nvPr/>
          </p:nvGrpSpPr>
          <p:grpSpPr>
            <a:xfrm>
              <a:off x="4084715" y="3258865"/>
              <a:ext cx="184961" cy="137268"/>
              <a:chOff x="4084715" y="3258865"/>
              <a:chExt cx="184961" cy="137268"/>
            </a:xfrm>
          </p:grpSpPr>
          <p:grpSp>
            <p:nvGrpSpPr>
              <p:cNvPr id="3701" name="Google Shape;3701;p77"/>
              <p:cNvGrpSpPr/>
              <p:nvPr/>
            </p:nvGrpSpPr>
            <p:grpSpPr>
              <a:xfrm>
                <a:off x="4107453" y="3271583"/>
                <a:ext cx="153470" cy="110275"/>
                <a:chOff x="4107453" y="3271583"/>
                <a:chExt cx="153470" cy="110275"/>
              </a:xfrm>
            </p:grpSpPr>
            <p:sp>
              <p:nvSpPr>
                <p:cNvPr id="3702" name="Google Shape;3702;p77"/>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77"/>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77"/>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77"/>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6" name="Google Shape;3706;p77"/>
              <p:cNvGrpSpPr/>
              <p:nvPr/>
            </p:nvGrpSpPr>
            <p:grpSpPr>
              <a:xfrm>
                <a:off x="4136947" y="3258865"/>
                <a:ext cx="31499" cy="27001"/>
                <a:chOff x="4136947" y="3258865"/>
                <a:chExt cx="31499" cy="27001"/>
              </a:xfrm>
            </p:grpSpPr>
            <p:sp>
              <p:nvSpPr>
                <p:cNvPr id="3707" name="Google Shape;3707;p77"/>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77"/>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9" name="Google Shape;3709;p77"/>
              <p:cNvGrpSpPr/>
              <p:nvPr/>
            </p:nvGrpSpPr>
            <p:grpSpPr>
              <a:xfrm>
                <a:off x="4084715" y="3266478"/>
                <a:ext cx="31468" cy="26898"/>
                <a:chOff x="4084715" y="3266478"/>
                <a:chExt cx="31468" cy="26898"/>
              </a:xfrm>
            </p:grpSpPr>
            <p:sp>
              <p:nvSpPr>
                <p:cNvPr id="3710" name="Google Shape;3710;p77"/>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77"/>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2" name="Google Shape;3712;p77"/>
              <p:cNvGrpSpPr/>
              <p:nvPr/>
            </p:nvGrpSpPr>
            <p:grpSpPr>
              <a:xfrm>
                <a:off x="4159213" y="3279849"/>
                <a:ext cx="31405" cy="26945"/>
                <a:chOff x="4159213" y="3279849"/>
                <a:chExt cx="31405" cy="26945"/>
              </a:xfrm>
            </p:grpSpPr>
            <p:sp>
              <p:nvSpPr>
                <p:cNvPr id="3713" name="Google Shape;3713;p77"/>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77"/>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5" name="Google Shape;3715;p77"/>
              <p:cNvGrpSpPr/>
              <p:nvPr/>
            </p:nvGrpSpPr>
            <p:grpSpPr>
              <a:xfrm>
                <a:off x="4201550" y="3266502"/>
                <a:ext cx="31405" cy="26883"/>
                <a:chOff x="4201550" y="3266502"/>
                <a:chExt cx="31405" cy="26883"/>
              </a:xfrm>
            </p:grpSpPr>
            <p:sp>
              <p:nvSpPr>
                <p:cNvPr id="3716" name="Google Shape;3716;p77"/>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77"/>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8" name="Google Shape;3718;p77"/>
              <p:cNvGrpSpPr/>
              <p:nvPr/>
            </p:nvGrpSpPr>
            <p:grpSpPr>
              <a:xfrm>
                <a:off x="4201550" y="3338278"/>
                <a:ext cx="31405" cy="26930"/>
                <a:chOff x="4201550" y="3338278"/>
                <a:chExt cx="31405" cy="26930"/>
              </a:xfrm>
            </p:grpSpPr>
            <p:sp>
              <p:nvSpPr>
                <p:cNvPr id="3719" name="Google Shape;3719;p77"/>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77"/>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1" name="Google Shape;3721;p77"/>
              <p:cNvGrpSpPr/>
              <p:nvPr/>
            </p:nvGrpSpPr>
            <p:grpSpPr>
              <a:xfrm>
                <a:off x="4238272" y="3369132"/>
                <a:ext cx="31405" cy="27001"/>
                <a:chOff x="4238272" y="3369132"/>
                <a:chExt cx="31405" cy="27001"/>
              </a:xfrm>
            </p:grpSpPr>
            <p:sp>
              <p:nvSpPr>
                <p:cNvPr id="3722" name="Google Shape;3722;p77"/>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77"/>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24" name="Google Shape;3724;p77"/>
            <p:cNvGrpSpPr/>
            <p:nvPr/>
          </p:nvGrpSpPr>
          <p:grpSpPr>
            <a:xfrm>
              <a:off x="4068639" y="3200169"/>
              <a:ext cx="77643" cy="37272"/>
              <a:chOff x="4068639" y="3200169"/>
              <a:chExt cx="77643" cy="37272"/>
            </a:xfrm>
          </p:grpSpPr>
          <p:sp>
            <p:nvSpPr>
              <p:cNvPr id="3725" name="Google Shape;3725;p77"/>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6" name="Google Shape;3726;p77"/>
              <p:cNvGrpSpPr/>
              <p:nvPr/>
            </p:nvGrpSpPr>
            <p:grpSpPr>
              <a:xfrm>
                <a:off x="4114878" y="3200169"/>
                <a:ext cx="31405" cy="26993"/>
                <a:chOff x="4114878" y="3200169"/>
                <a:chExt cx="31405" cy="26993"/>
              </a:xfrm>
            </p:grpSpPr>
            <p:sp>
              <p:nvSpPr>
                <p:cNvPr id="3727" name="Google Shape;3727;p77"/>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77"/>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9" name="Google Shape;3729;p77"/>
              <p:cNvGrpSpPr/>
              <p:nvPr/>
            </p:nvGrpSpPr>
            <p:grpSpPr>
              <a:xfrm>
                <a:off x="4068639" y="3210535"/>
                <a:ext cx="31499" cy="26906"/>
                <a:chOff x="4068639" y="3210535"/>
                <a:chExt cx="31499" cy="26906"/>
              </a:xfrm>
            </p:grpSpPr>
            <p:sp>
              <p:nvSpPr>
                <p:cNvPr id="3730" name="Google Shape;3730;p77"/>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77"/>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32" name="Google Shape;3732;p77"/>
            <p:cNvGrpSpPr/>
            <p:nvPr/>
          </p:nvGrpSpPr>
          <p:grpSpPr>
            <a:xfrm>
              <a:off x="3869702" y="3066935"/>
              <a:ext cx="382664" cy="190294"/>
              <a:chOff x="3869702" y="3066935"/>
              <a:chExt cx="382664" cy="190294"/>
            </a:xfrm>
          </p:grpSpPr>
          <p:grpSp>
            <p:nvGrpSpPr>
              <p:cNvPr id="3733" name="Google Shape;3733;p77"/>
              <p:cNvGrpSpPr/>
              <p:nvPr/>
            </p:nvGrpSpPr>
            <p:grpSpPr>
              <a:xfrm>
                <a:off x="3888633" y="3082351"/>
                <a:ext cx="351172" cy="160698"/>
                <a:chOff x="3888633" y="3082351"/>
                <a:chExt cx="351172" cy="160698"/>
              </a:xfrm>
            </p:grpSpPr>
            <p:sp>
              <p:nvSpPr>
                <p:cNvPr id="3734" name="Google Shape;3734;p77"/>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77"/>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77"/>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7"/>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77"/>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77"/>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0" name="Google Shape;3740;p77"/>
              <p:cNvGrpSpPr/>
              <p:nvPr/>
            </p:nvGrpSpPr>
            <p:grpSpPr>
              <a:xfrm>
                <a:off x="4143703" y="3066935"/>
                <a:ext cx="37783" cy="32357"/>
                <a:chOff x="4143703" y="3066935"/>
                <a:chExt cx="37783" cy="32357"/>
              </a:xfrm>
            </p:grpSpPr>
            <p:sp>
              <p:nvSpPr>
                <p:cNvPr id="3741" name="Google Shape;3741;p77"/>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77"/>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3" name="Google Shape;3743;p77"/>
              <p:cNvGrpSpPr/>
              <p:nvPr/>
            </p:nvGrpSpPr>
            <p:grpSpPr>
              <a:xfrm>
                <a:off x="4044565" y="3103563"/>
                <a:ext cx="37783" cy="32451"/>
                <a:chOff x="4044565" y="3103563"/>
                <a:chExt cx="37783" cy="32451"/>
              </a:xfrm>
            </p:grpSpPr>
            <p:sp>
              <p:nvSpPr>
                <p:cNvPr id="3744" name="Google Shape;3744;p77"/>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77"/>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6" name="Google Shape;3746;p77"/>
              <p:cNvGrpSpPr/>
              <p:nvPr/>
            </p:nvGrpSpPr>
            <p:grpSpPr>
              <a:xfrm>
                <a:off x="4017454" y="3188237"/>
                <a:ext cx="37776" cy="32357"/>
                <a:chOff x="4017454" y="3188237"/>
                <a:chExt cx="37776" cy="32357"/>
              </a:xfrm>
            </p:grpSpPr>
            <p:sp>
              <p:nvSpPr>
                <p:cNvPr id="3747" name="Google Shape;3747;p77"/>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77"/>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9" name="Google Shape;3749;p77"/>
              <p:cNvGrpSpPr/>
              <p:nvPr/>
            </p:nvGrpSpPr>
            <p:grpSpPr>
              <a:xfrm>
                <a:off x="3921548" y="3157509"/>
                <a:ext cx="37783" cy="32357"/>
                <a:chOff x="3921548" y="3157509"/>
                <a:chExt cx="37783" cy="32357"/>
              </a:xfrm>
            </p:grpSpPr>
            <p:sp>
              <p:nvSpPr>
                <p:cNvPr id="3750" name="Google Shape;3750;p77"/>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77"/>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2" name="Google Shape;3752;p77"/>
              <p:cNvGrpSpPr/>
              <p:nvPr/>
            </p:nvGrpSpPr>
            <p:grpSpPr>
              <a:xfrm>
                <a:off x="3939056" y="3211620"/>
                <a:ext cx="37783" cy="32380"/>
                <a:chOff x="3939056" y="3211620"/>
                <a:chExt cx="37783" cy="32380"/>
              </a:xfrm>
            </p:grpSpPr>
            <p:sp>
              <p:nvSpPr>
                <p:cNvPr id="3753" name="Google Shape;3753;p77"/>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77"/>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5" name="Google Shape;3755;p77"/>
              <p:cNvGrpSpPr/>
              <p:nvPr/>
            </p:nvGrpSpPr>
            <p:grpSpPr>
              <a:xfrm>
                <a:off x="4176240" y="3136965"/>
                <a:ext cx="31405" cy="26930"/>
                <a:chOff x="4176240" y="3136965"/>
                <a:chExt cx="31405" cy="26930"/>
              </a:xfrm>
            </p:grpSpPr>
            <p:sp>
              <p:nvSpPr>
                <p:cNvPr id="3756" name="Google Shape;3756;p77"/>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77"/>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8" name="Google Shape;3758;p77"/>
              <p:cNvGrpSpPr/>
              <p:nvPr/>
            </p:nvGrpSpPr>
            <p:grpSpPr>
              <a:xfrm>
                <a:off x="4133148" y="3152593"/>
                <a:ext cx="31499" cy="27001"/>
                <a:chOff x="4133148" y="3152593"/>
                <a:chExt cx="31499" cy="27001"/>
              </a:xfrm>
            </p:grpSpPr>
            <p:sp>
              <p:nvSpPr>
                <p:cNvPr id="3759" name="Google Shape;3759;p77"/>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77"/>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1" name="Google Shape;3761;p77"/>
              <p:cNvGrpSpPr/>
              <p:nvPr/>
            </p:nvGrpSpPr>
            <p:grpSpPr>
              <a:xfrm>
                <a:off x="4220866" y="3073534"/>
                <a:ext cx="31499" cy="26898"/>
                <a:chOff x="4220866" y="3073534"/>
                <a:chExt cx="31499" cy="26898"/>
              </a:xfrm>
            </p:grpSpPr>
            <p:sp>
              <p:nvSpPr>
                <p:cNvPr id="3762" name="Google Shape;3762;p77"/>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77"/>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4" name="Google Shape;3764;p77"/>
              <p:cNvGrpSpPr/>
              <p:nvPr/>
            </p:nvGrpSpPr>
            <p:grpSpPr>
              <a:xfrm>
                <a:off x="3869702" y="3230323"/>
                <a:ext cx="31499" cy="26906"/>
                <a:chOff x="3869702" y="3230323"/>
                <a:chExt cx="31499" cy="26906"/>
              </a:xfrm>
            </p:grpSpPr>
            <p:sp>
              <p:nvSpPr>
                <p:cNvPr id="3765" name="Google Shape;3765;p77"/>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77"/>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67" name="Google Shape;3767;p77"/>
            <p:cNvGrpSpPr/>
            <p:nvPr/>
          </p:nvGrpSpPr>
          <p:grpSpPr>
            <a:xfrm>
              <a:off x="4271383" y="3065882"/>
              <a:ext cx="304556" cy="341663"/>
              <a:chOff x="4271383" y="3065882"/>
              <a:chExt cx="304556" cy="341663"/>
            </a:xfrm>
          </p:grpSpPr>
          <p:grpSp>
            <p:nvGrpSpPr>
              <p:cNvPr id="3768" name="Google Shape;3768;p77"/>
              <p:cNvGrpSpPr/>
              <p:nvPr/>
            </p:nvGrpSpPr>
            <p:grpSpPr>
              <a:xfrm>
                <a:off x="4293838" y="3078639"/>
                <a:ext cx="269353" cy="311973"/>
                <a:chOff x="4293838" y="3078639"/>
                <a:chExt cx="269353" cy="311973"/>
              </a:xfrm>
            </p:grpSpPr>
            <p:sp>
              <p:nvSpPr>
                <p:cNvPr id="3769" name="Google Shape;3769;p77"/>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77"/>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77"/>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77"/>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77"/>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77"/>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7"/>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7"/>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77"/>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7"/>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77"/>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77"/>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77"/>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77"/>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77"/>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77"/>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77"/>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6" name="Google Shape;3786;p77"/>
              <p:cNvGrpSpPr/>
              <p:nvPr/>
            </p:nvGrpSpPr>
            <p:grpSpPr>
              <a:xfrm>
                <a:off x="4538164" y="3342061"/>
                <a:ext cx="37776" cy="32380"/>
                <a:chOff x="4538164" y="3342061"/>
                <a:chExt cx="37776" cy="32380"/>
              </a:xfrm>
            </p:grpSpPr>
            <p:sp>
              <p:nvSpPr>
                <p:cNvPr id="3787" name="Google Shape;3787;p77"/>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77"/>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9" name="Google Shape;3789;p77"/>
              <p:cNvGrpSpPr/>
              <p:nvPr/>
            </p:nvGrpSpPr>
            <p:grpSpPr>
              <a:xfrm>
                <a:off x="4271383" y="3194742"/>
                <a:ext cx="37783" cy="32420"/>
                <a:chOff x="4271383" y="3194742"/>
                <a:chExt cx="37783" cy="32420"/>
              </a:xfrm>
            </p:grpSpPr>
            <p:sp>
              <p:nvSpPr>
                <p:cNvPr id="3790" name="Google Shape;3790;p77"/>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77"/>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2" name="Google Shape;3792;p77"/>
              <p:cNvGrpSpPr/>
              <p:nvPr/>
            </p:nvGrpSpPr>
            <p:grpSpPr>
              <a:xfrm>
                <a:off x="4284416" y="3084058"/>
                <a:ext cx="37783" cy="32357"/>
                <a:chOff x="4284416" y="3084058"/>
                <a:chExt cx="37783" cy="32357"/>
              </a:xfrm>
            </p:grpSpPr>
            <p:sp>
              <p:nvSpPr>
                <p:cNvPr id="3793" name="Google Shape;3793;p77"/>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77"/>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5" name="Google Shape;3795;p77"/>
              <p:cNvGrpSpPr/>
              <p:nvPr/>
            </p:nvGrpSpPr>
            <p:grpSpPr>
              <a:xfrm>
                <a:off x="4478697" y="3297561"/>
                <a:ext cx="37776" cy="32451"/>
                <a:chOff x="4478697" y="3297561"/>
                <a:chExt cx="37776" cy="32451"/>
              </a:xfrm>
            </p:grpSpPr>
            <p:sp>
              <p:nvSpPr>
                <p:cNvPr id="3796" name="Google Shape;3796;p77"/>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77"/>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8" name="Google Shape;3798;p77"/>
              <p:cNvGrpSpPr/>
              <p:nvPr/>
            </p:nvGrpSpPr>
            <p:grpSpPr>
              <a:xfrm>
                <a:off x="4411813" y="3331711"/>
                <a:ext cx="37776" cy="32451"/>
                <a:chOff x="4411813" y="3331711"/>
                <a:chExt cx="37776" cy="32451"/>
              </a:xfrm>
            </p:grpSpPr>
            <p:sp>
              <p:nvSpPr>
                <p:cNvPr id="3799" name="Google Shape;3799;p77"/>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77"/>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1" name="Google Shape;3801;p77"/>
              <p:cNvGrpSpPr/>
              <p:nvPr/>
            </p:nvGrpSpPr>
            <p:grpSpPr>
              <a:xfrm>
                <a:off x="4337984" y="3375188"/>
                <a:ext cx="37776" cy="32357"/>
                <a:chOff x="4337984" y="3375188"/>
                <a:chExt cx="37776" cy="32357"/>
              </a:xfrm>
            </p:grpSpPr>
            <p:sp>
              <p:nvSpPr>
                <p:cNvPr id="3802" name="Google Shape;3802;p77"/>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77"/>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4" name="Google Shape;3804;p77"/>
              <p:cNvGrpSpPr/>
              <p:nvPr/>
            </p:nvGrpSpPr>
            <p:grpSpPr>
              <a:xfrm>
                <a:off x="4494867" y="3090530"/>
                <a:ext cx="37878" cy="32451"/>
                <a:chOff x="4494867" y="3090530"/>
                <a:chExt cx="37878" cy="32451"/>
              </a:xfrm>
            </p:grpSpPr>
            <p:sp>
              <p:nvSpPr>
                <p:cNvPr id="3805" name="Google Shape;3805;p77"/>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77"/>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7" name="Google Shape;3807;p77"/>
              <p:cNvGrpSpPr/>
              <p:nvPr/>
            </p:nvGrpSpPr>
            <p:grpSpPr>
              <a:xfrm>
                <a:off x="4525124" y="3207774"/>
                <a:ext cx="37783" cy="32420"/>
                <a:chOff x="4525124" y="3207774"/>
                <a:chExt cx="37783" cy="32420"/>
              </a:xfrm>
            </p:grpSpPr>
            <p:sp>
              <p:nvSpPr>
                <p:cNvPr id="3808" name="Google Shape;3808;p77"/>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77"/>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0" name="Google Shape;3810;p77"/>
              <p:cNvGrpSpPr/>
              <p:nvPr/>
            </p:nvGrpSpPr>
            <p:grpSpPr>
              <a:xfrm>
                <a:off x="4440544" y="3176479"/>
                <a:ext cx="31499" cy="26898"/>
                <a:chOff x="4440544" y="3176479"/>
                <a:chExt cx="31499" cy="26898"/>
              </a:xfrm>
            </p:grpSpPr>
            <p:sp>
              <p:nvSpPr>
                <p:cNvPr id="3811" name="Google Shape;3811;p77"/>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77"/>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3" name="Google Shape;3813;p77"/>
              <p:cNvGrpSpPr/>
              <p:nvPr/>
            </p:nvGrpSpPr>
            <p:grpSpPr>
              <a:xfrm>
                <a:off x="4350545" y="3156400"/>
                <a:ext cx="31405" cy="27001"/>
                <a:chOff x="4350545" y="3156400"/>
                <a:chExt cx="31405" cy="27001"/>
              </a:xfrm>
            </p:grpSpPr>
            <p:sp>
              <p:nvSpPr>
                <p:cNvPr id="3814" name="Google Shape;3814;p77"/>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77"/>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6" name="Google Shape;3816;p77"/>
              <p:cNvGrpSpPr/>
              <p:nvPr/>
            </p:nvGrpSpPr>
            <p:grpSpPr>
              <a:xfrm>
                <a:off x="4376703" y="3255058"/>
                <a:ext cx="31405" cy="27001"/>
                <a:chOff x="4376703" y="3255058"/>
                <a:chExt cx="31405" cy="27001"/>
              </a:xfrm>
            </p:grpSpPr>
            <p:sp>
              <p:nvSpPr>
                <p:cNvPr id="3817" name="Google Shape;3817;p77"/>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77"/>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9" name="Google Shape;3819;p77"/>
              <p:cNvGrpSpPr/>
              <p:nvPr/>
            </p:nvGrpSpPr>
            <p:grpSpPr>
              <a:xfrm>
                <a:off x="4331322" y="3283656"/>
                <a:ext cx="31405" cy="26945"/>
                <a:chOff x="4331322" y="3283656"/>
                <a:chExt cx="31405" cy="26945"/>
              </a:xfrm>
            </p:grpSpPr>
            <p:sp>
              <p:nvSpPr>
                <p:cNvPr id="3820" name="Google Shape;3820;p77"/>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77"/>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2" name="Google Shape;3822;p77"/>
              <p:cNvGrpSpPr/>
              <p:nvPr/>
            </p:nvGrpSpPr>
            <p:grpSpPr>
              <a:xfrm>
                <a:off x="4380510" y="3065882"/>
                <a:ext cx="31405" cy="26938"/>
                <a:chOff x="4380510" y="3065882"/>
                <a:chExt cx="31405" cy="26938"/>
              </a:xfrm>
            </p:grpSpPr>
            <p:sp>
              <p:nvSpPr>
                <p:cNvPr id="3823" name="Google Shape;3823;p77"/>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77"/>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25" name="Google Shape;3825;p77"/>
            <p:cNvGrpSpPr/>
            <p:nvPr/>
          </p:nvGrpSpPr>
          <p:grpSpPr>
            <a:xfrm>
              <a:off x="4558998" y="3188237"/>
              <a:ext cx="1280131" cy="1052746"/>
              <a:chOff x="4558998" y="3188237"/>
              <a:chExt cx="1280131" cy="1052746"/>
            </a:xfrm>
          </p:grpSpPr>
          <p:sp>
            <p:nvSpPr>
              <p:cNvPr id="3826" name="Google Shape;3826;p77"/>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7" name="Google Shape;3827;p77"/>
              <p:cNvGrpSpPr/>
              <p:nvPr/>
            </p:nvGrpSpPr>
            <p:grpSpPr>
              <a:xfrm>
                <a:off x="4579164" y="3203653"/>
                <a:ext cx="1244833" cy="1020397"/>
                <a:chOff x="4579164" y="3203653"/>
                <a:chExt cx="1244833" cy="1020397"/>
              </a:xfrm>
            </p:grpSpPr>
            <p:sp>
              <p:nvSpPr>
                <p:cNvPr id="3828" name="Google Shape;3828;p77"/>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77"/>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0" name="Google Shape;3830;p77"/>
                <p:cNvGrpSpPr/>
                <p:nvPr/>
              </p:nvGrpSpPr>
              <p:grpSpPr>
                <a:xfrm>
                  <a:off x="4579164" y="3203653"/>
                  <a:ext cx="1244833" cy="1020397"/>
                  <a:chOff x="4579164" y="3203653"/>
                  <a:chExt cx="1244833" cy="1020397"/>
                </a:xfrm>
              </p:grpSpPr>
              <p:sp>
                <p:nvSpPr>
                  <p:cNvPr id="3831" name="Google Shape;3831;p77"/>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77"/>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3" name="Google Shape;3833;p77"/>
                  <p:cNvGrpSpPr/>
                  <p:nvPr/>
                </p:nvGrpSpPr>
                <p:grpSpPr>
                  <a:xfrm>
                    <a:off x="4579164" y="3203653"/>
                    <a:ext cx="1244833" cy="1020397"/>
                    <a:chOff x="4579164" y="3203653"/>
                    <a:chExt cx="1244833" cy="1020397"/>
                  </a:xfrm>
                </p:grpSpPr>
                <p:sp>
                  <p:nvSpPr>
                    <p:cNvPr id="3834" name="Google Shape;3834;p77"/>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77"/>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77"/>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77"/>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77"/>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77"/>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77"/>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77"/>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2" name="Google Shape;3842;p77"/>
                    <p:cNvGrpSpPr/>
                    <p:nvPr/>
                  </p:nvGrpSpPr>
                  <p:grpSpPr>
                    <a:xfrm>
                      <a:off x="4579164" y="3203653"/>
                      <a:ext cx="1244833" cy="1020397"/>
                      <a:chOff x="4579164" y="3203653"/>
                      <a:chExt cx="1244833" cy="1020397"/>
                    </a:xfrm>
                  </p:grpSpPr>
                  <p:sp>
                    <p:nvSpPr>
                      <p:cNvPr id="3843" name="Google Shape;3843;p77"/>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77"/>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77"/>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77"/>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77"/>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77"/>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77"/>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77"/>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77"/>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77"/>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77"/>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77"/>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77"/>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77"/>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7" name="Google Shape;3857;p77"/>
                      <p:cNvGrpSpPr/>
                      <p:nvPr/>
                    </p:nvGrpSpPr>
                    <p:grpSpPr>
                      <a:xfrm>
                        <a:off x="4579164" y="3203653"/>
                        <a:ext cx="1244833" cy="1020397"/>
                        <a:chOff x="4579164" y="3203653"/>
                        <a:chExt cx="1244833" cy="1020397"/>
                      </a:xfrm>
                    </p:grpSpPr>
                    <p:sp>
                      <p:nvSpPr>
                        <p:cNvPr id="3858" name="Google Shape;3858;p77"/>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77"/>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77"/>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77"/>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77"/>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77"/>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77"/>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77"/>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77"/>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77"/>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77"/>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77"/>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77"/>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77"/>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77"/>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77"/>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77"/>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77"/>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77"/>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77"/>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77"/>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77"/>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77"/>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77"/>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2" name="Google Shape;3882;p77"/>
                        <p:cNvGrpSpPr/>
                        <p:nvPr/>
                      </p:nvGrpSpPr>
                      <p:grpSpPr>
                        <a:xfrm>
                          <a:off x="4579164" y="3203653"/>
                          <a:ext cx="1244833" cy="1020397"/>
                          <a:chOff x="4579164" y="3203653"/>
                          <a:chExt cx="1244833" cy="1020397"/>
                        </a:xfrm>
                      </p:grpSpPr>
                      <p:sp>
                        <p:nvSpPr>
                          <p:cNvPr id="3883" name="Google Shape;3883;p77"/>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4" name="Google Shape;3884;p77"/>
                          <p:cNvGrpSpPr/>
                          <p:nvPr/>
                        </p:nvGrpSpPr>
                        <p:grpSpPr>
                          <a:xfrm>
                            <a:off x="4579164" y="3203653"/>
                            <a:ext cx="1244833" cy="1020397"/>
                            <a:chOff x="4579164" y="3203653"/>
                            <a:chExt cx="1244833" cy="1020397"/>
                          </a:xfrm>
                        </p:grpSpPr>
                        <p:sp>
                          <p:nvSpPr>
                            <p:cNvPr id="3885" name="Google Shape;3885;p77"/>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77"/>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77"/>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77"/>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77"/>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77"/>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77"/>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2" name="Google Shape;3892;p77"/>
                            <p:cNvGrpSpPr/>
                            <p:nvPr/>
                          </p:nvGrpSpPr>
                          <p:grpSpPr>
                            <a:xfrm>
                              <a:off x="4579164" y="3203653"/>
                              <a:ext cx="1244833" cy="1020397"/>
                              <a:chOff x="4579164" y="3203653"/>
                              <a:chExt cx="1244833" cy="1020397"/>
                            </a:xfrm>
                          </p:grpSpPr>
                          <p:sp>
                            <p:nvSpPr>
                              <p:cNvPr id="3893" name="Google Shape;3893;p77"/>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77"/>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77"/>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77"/>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77"/>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77"/>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77"/>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77"/>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77"/>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77"/>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77"/>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77"/>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77"/>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6" name="Google Shape;3906;p77"/>
                              <p:cNvGrpSpPr/>
                              <p:nvPr/>
                            </p:nvGrpSpPr>
                            <p:grpSpPr>
                              <a:xfrm>
                                <a:off x="4579164" y="3203653"/>
                                <a:ext cx="1244833" cy="1020397"/>
                                <a:chOff x="4579164" y="3203653"/>
                                <a:chExt cx="1244833" cy="1020397"/>
                              </a:xfrm>
                            </p:grpSpPr>
                            <p:sp>
                              <p:nvSpPr>
                                <p:cNvPr id="3907" name="Google Shape;3907;p77"/>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77"/>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77"/>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77"/>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77"/>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77"/>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77"/>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4" name="Google Shape;3914;p77"/>
                                <p:cNvGrpSpPr/>
                                <p:nvPr/>
                              </p:nvGrpSpPr>
                              <p:grpSpPr>
                                <a:xfrm>
                                  <a:off x="4579164" y="3203653"/>
                                  <a:ext cx="1244833" cy="1020397"/>
                                  <a:chOff x="4579164" y="3203653"/>
                                  <a:chExt cx="1244833" cy="1020397"/>
                                </a:xfrm>
                              </p:grpSpPr>
                              <p:sp>
                                <p:nvSpPr>
                                  <p:cNvPr id="3915" name="Google Shape;3915;p77"/>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77"/>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77"/>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77"/>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77"/>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0" name="Google Shape;3920;p77"/>
                                  <p:cNvGrpSpPr/>
                                  <p:nvPr/>
                                </p:nvGrpSpPr>
                                <p:grpSpPr>
                                  <a:xfrm>
                                    <a:off x="4579164" y="3203653"/>
                                    <a:ext cx="1244833" cy="1020397"/>
                                    <a:chOff x="4579164" y="3203653"/>
                                    <a:chExt cx="1244833" cy="1020397"/>
                                  </a:xfrm>
                                </p:grpSpPr>
                                <p:sp>
                                  <p:nvSpPr>
                                    <p:cNvPr id="3921" name="Google Shape;3921;p77"/>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77"/>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77"/>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77"/>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3925" name="Google Shape;3925;p77"/>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77"/>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77"/>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928" name="Google Shape;3928;p77"/>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929" name="Google Shape;3929;p77"/>
              <p:cNvGrpSpPr/>
              <p:nvPr/>
            </p:nvGrpSpPr>
            <p:grpSpPr>
              <a:xfrm>
                <a:off x="4595437" y="3598775"/>
                <a:ext cx="37776" cy="32451"/>
                <a:chOff x="4595437" y="3598775"/>
                <a:chExt cx="37776" cy="32451"/>
              </a:xfrm>
            </p:grpSpPr>
            <p:sp>
              <p:nvSpPr>
                <p:cNvPr id="3930" name="Google Shape;3930;p77"/>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77"/>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2" name="Google Shape;3932;p77"/>
              <p:cNvGrpSpPr/>
              <p:nvPr/>
            </p:nvGrpSpPr>
            <p:grpSpPr>
              <a:xfrm>
                <a:off x="4641864" y="3524443"/>
                <a:ext cx="37776" cy="32380"/>
                <a:chOff x="4641864" y="3524443"/>
                <a:chExt cx="37776" cy="32380"/>
              </a:xfrm>
            </p:grpSpPr>
            <p:sp>
              <p:nvSpPr>
                <p:cNvPr id="3933" name="Google Shape;3933;p77"/>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77"/>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5" name="Google Shape;3935;p77"/>
              <p:cNvGrpSpPr/>
              <p:nvPr/>
            </p:nvGrpSpPr>
            <p:grpSpPr>
              <a:xfrm>
                <a:off x="4648431" y="3893901"/>
                <a:ext cx="37776" cy="32357"/>
                <a:chOff x="4648431" y="3893901"/>
                <a:chExt cx="37776" cy="32357"/>
              </a:xfrm>
            </p:grpSpPr>
            <p:sp>
              <p:nvSpPr>
                <p:cNvPr id="3936" name="Google Shape;3936;p77"/>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77"/>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8" name="Google Shape;3938;p77"/>
              <p:cNvGrpSpPr/>
              <p:nvPr/>
            </p:nvGrpSpPr>
            <p:grpSpPr>
              <a:xfrm>
                <a:off x="4567752" y="3722908"/>
                <a:ext cx="37870" cy="32380"/>
                <a:chOff x="4567752" y="3722908"/>
                <a:chExt cx="37870" cy="32380"/>
              </a:xfrm>
            </p:grpSpPr>
            <p:sp>
              <p:nvSpPr>
                <p:cNvPr id="3939" name="Google Shape;3939;p77"/>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77"/>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1" name="Google Shape;3941;p77"/>
              <p:cNvGrpSpPr/>
              <p:nvPr/>
            </p:nvGrpSpPr>
            <p:grpSpPr>
              <a:xfrm>
                <a:off x="4617506" y="3652052"/>
                <a:ext cx="37783" cy="32357"/>
                <a:chOff x="4617506" y="3652052"/>
                <a:chExt cx="37783" cy="32357"/>
              </a:xfrm>
            </p:grpSpPr>
            <p:sp>
              <p:nvSpPr>
                <p:cNvPr id="3942" name="Google Shape;3942;p77"/>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77"/>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4" name="Google Shape;3944;p77"/>
              <p:cNvGrpSpPr/>
              <p:nvPr/>
            </p:nvGrpSpPr>
            <p:grpSpPr>
              <a:xfrm>
                <a:off x="4739005" y="3554149"/>
                <a:ext cx="37870" cy="32357"/>
                <a:chOff x="4739005" y="3554149"/>
                <a:chExt cx="37870" cy="32357"/>
              </a:xfrm>
            </p:grpSpPr>
            <p:sp>
              <p:nvSpPr>
                <p:cNvPr id="3945" name="Google Shape;3945;p77"/>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77"/>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7" name="Google Shape;3947;p77"/>
              <p:cNvGrpSpPr/>
              <p:nvPr/>
            </p:nvGrpSpPr>
            <p:grpSpPr>
              <a:xfrm>
                <a:off x="4806557" y="3630258"/>
                <a:ext cx="37776" cy="32364"/>
                <a:chOff x="4806557" y="3630258"/>
                <a:chExt cx="37776" cy="32364"/>
              </a:xfrm>
            </p:grpSpPr>
            <p:sp>
              <p:nvSpPr>
                <p:cNvPr id="3948" name="Google Shape;3948;p77"/>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77"/>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0" name="Google Shape;3950;p77"/>
              <p:cNvGrpSpPr/>
              <p:nvPr/>
            </p:nvGrpSpPr>
            <p:grpSpPr>
              <a:xfrm>
                <a:off x="4737007" y="4004357"/>
                <a:ext cx="37870" cy="32357"/>
                <a:chOff x="4737007" y="4004357"/>
                <a:chExt cx="37870" cy="32357"/>
              </a:xfrm>
            </p:grpSpPr>
            <p:sp>
              <p:nvSpPr>
                <p:cNvPr id="3951" name="Google Shape;3951;p77"/>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77"/>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3" name="Google Shape;3953;p77"/>
              <p:cNvGrpSpPr/>
              <p:nvPr/>
            </p:nvGrpSpPr>
            <p:grpSpPr>
              <a:xfrm>
                <a:off x="4773634" y="4208627"/>
                <a:ext cx="37776" cy="32357"/>
                <a:chOff x="4773634" y="4208627"/>
                <a:chExt cx="37776" cy="32357"/>
              </a:xfrm>
            </p:grpSpPr>
            <p:sp>
              <p:nvSpPr>
                <p:cNvPr id="3954" name="Google Shape;3954;p77"/>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77"/>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6" name="Google Shape;3956;p77"/>
              <p:cNvGrpSpPr/>
              <p:nvPr/>
            </p:nvGrpSpPr>
            <p:grpSpPr>
              <a:xfrm>
                <a:off x="4888282" y="4074764"/>
                <a:ext cx="37776" cy="32451"/>
                <a:chOff x="4888282" y="4074764"/>
                <a:chExt cx="37776" cy="32451"/>
              </a:xfrm>
            </p:grpSpPr>
            <p:sp>
              <p:nvSpPr>
                <p:cNvPr id="3957" name="Google Shape;3957;p77"/>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77"/>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9" name="Google Shape;3959;p77"/>
              <p:cNvGrpSpPr/>
              <p:nvPr/>
            </p:nvGrpSpPr>
            <p:grpSpPr>
              <a:xfrm>
                <a:off x="4901315" y="3804271"/>
                <a:ext cx="37776" cy="32364"/>
                <a:chOff x="4901315" y="3804271"/>
                <a:chExt cx="37776" cy="32364"/>
              </a:xfrm>
            </p:grpSpPr>
            <p:sp>
              <p:nvSpPr>
                <p:cNvPr id="3960" name="Google Shape;3960;p77"/>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77"/>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2" name="Google Shape;3962;p77"/>
              <p:cNvGrpSpPr/>
              <p:nvPr/>
            </p:nvGrpSpPr>
            <p:grpSpPr>
              <a:xfrm>
                <a:off x="4866394" y="3715035"/>
                <a:ext cx="37846" cy="32357"/>
                <a:chOff x="4866394" y="3715035"/>
                <a:chExt cx="37846" cy="32357"/>
              </a:xfrm>
            </p:grpSpPr>
            <p:sp>
              <p:nvSpPr>
                <p:cNvPr id="3963" name="Google Shape;3963;p77"/>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77"/>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5" name="Google Shape;3965;p77"/>
              <p:cNvGrpSpPr/>
              <p:nvPr/>
            </p:nvGrpSpPr>
            <p:grpSpPr>
              <a:xfrm>
                <a:off x="4979233" y="3839798"/>
                <a:ext cx="37878" cy="32420"/>
                <a:chOff x="4979233" y="3839798"/>
                <a:chExt cx="37878" cy="32420"/>
              </a:xfrm>
            </p:grpSpPr>
            <p:sp>
              <p:nvSpPr>
                <p:cNvPr id="3966" name="Google Shape;3966;p77"/>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77"/>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8" name="Google Shape;3968;p77"/>
              <p:cNvGrpSpPr/>
              <p:nvPr/>
            </p:nvGrpSpPr>
            <p:grpSpPr>
              <a:xfrm>
                <a:off x="4790662" y="3679147"/>
                <a:ext cx="37783" cy="32380"/>
                <a:chOff x="4790662" y="3679147"/>
                <a:chExt cx="37783" cy="32380"/>
              </a:xfrm>
            </p:grpSpPr>
            <p:sp>
              <p:nvSpPr>
                <p:cNvPr id="3969" name="Google Shape;3969;p77"/>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77"/>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1" name="Google Shape;3971;p77"/>
              <p:cNvGrpSpPr/>
              <p:nvPr/>
            </p:nvGrpSpPr>
            <p:grpSpPr>
              <a:xfrm>
                <a:off x="4857263" y="3557861"/>
                <a:ext cx="37776" cy="32357"/>
                <a:chOff x="4857263" y="3557861"/>
                <a:chExt cx="37776" cy="32357"/>
              </a:xfrm>
            </p:grpSpPr>
            <p:sp>
              <p:nvSpPr>
                <p:cNvPr id="3972" name="Google Shape;3972;p77"/>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77"/>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4" name="Google Shape;3974;p77"/>
              <p:cNvGrpSpPr/>
              <p:nvPr/>
            </p:nvGrpSpPr>
            <p:grpSpPr>
              <a:xfrm>
                <a:off x="4883902" y="3648033"/>
                <a:ext cx="37783" cy="32380"/>
                <a:chOff x="4883902" y="3648033"/>
                <a:chExt cx="37783" cy="32380"/>
              </a:xfrm>
            </p:grpSpPr>
            <p:sp>
              <p:nvSpPr>
                <p:cNvPr id="3975" name="Google Shape;3975;p77"/>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77"/>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7" name="Google Shape;3977;p77"/>
              <p:cNvGrpSpPr/>
              <p:nvPr/>
            </p:nvGrpSpPr>
            <p:grpSpPr>
              <a:xfrm>
                <a:off x="4907780" y="3347220"/>
                <a:ext cx="37878" cy="32357"/>
                <a:chOff x="4907780" y="3347220"/>
                <a:chExt cx="37878" cy="32357"/>
              </a:xfrm>
            </p:grpSpPr>
            <p:sp>
              <p:nvSpPr>
                <p:cNvPr id="3978" name="Google Shape;3978;p77"/>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77"/>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0" name="Google Shape;3980;p77"/>
              <p:cNvGrpSpPr/>
              <p:nvPr/>
            </p:nvGrpSpPr>
            <p:grpSpPr>
              <a:xfrm>
                <a:off x="5065048" y="3738150"/>
                <a:ext cx="37783" cy="32364"/>
                <a:chOff x="5065048" y="3738150"/>
                <a:chExt cx="37783" cy="32364"/>
              </a:xfrm>
            </p:grpSpPr>
            <p:sp>
              <p:nvSpPr>
                <p:cNvPr id="3981" name="Google Shape;3981;p77"/>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77"/>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3" name="Google Shape;3983;p77"/>
              <p:cNvGrpSpPr/>
              <p:nvPr/>
            </p:nvGrpSpPr>
            <p:grpSpPr>
              <a:xfrm>
                <a:off x="5071616" y="3284615"/>
                <a:ext cx="37783" cy="32357"/>
                <a:chOff x="5071616" y="3284615"/>
                <a:chExt cx="37783" cy="32357"/>
              </a:xfrm>
            </p:grpSpPr>
            <p:sp>
              <p:nvSpPr>
                <p:cNvPr id="3984" name="Google Shape;3984;p77"/>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77"/>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6" name="Google Shape;3986;p77"/>
              <p:cNvGrpSpPr/>
              <p:nvPr/>
            </p:nvGrpSpPr>
            <p:grpSpPr>
              <a:xfrm>
                <a:off x="5389291" y="3759921"/>
                <a:ext cx="37783" cy="32380"/>
                <a:chOff x="5389291" y="3759921"/>
                <a:chExt cx="37783" cy="32380"/>
              </a:xfrm>
            </p:grpSpPr>
            <p:sp>
              <p:nvSpPr>
                <p:cNvPr id="3987" name="Google Shape;3987;p77"/>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77"/>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9" name="Google Shape;3989;p77"/>
              <p:cNvGrpSpPr/>
              <p:nvPr/>
            </p:nvGrpSpPr>
            <p:grpSpPr>
              <a:xfrm>
                <a:off x="5431534" y="3632932"/>
                <a:ext cx="37878" cy="32451"/>
                <a:chOff x="5431534" y="3632932"/>
                <a:chExt cx="37878" cy="32451"/>
              </a:xfrm>
            </p:grpSpPr>
            <p:sp>
              <p:nvSpPr>
                <p:cNvPr id="3990" name="Google Shape;3990;p77"/>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77"/>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2" name="Google Shape;3992;p77"/>
              <p:cNvGrpSpPr/>
              <p:nvPr/>
            </p:nvGrpSpPr>
            <p:grpSpPr>
              <a:xfrm>
                <a:off x="5540755" y="3544829"/>
                <a:ext cx="37783" cy="32357"/>
                <a:chOff x="5540755" y="3544829"/>
                <a:chExt cx="37783" cy="32357"/>
              </a:xfrm>
            </p:grpSpPr>
            <p:sp>
              <p:nvSpPr>
                <p:cNvPr id="3993" name="Google Shape;3993;p77"/>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77"/>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5" name="Google Shape;3995;p77"/>
              <p:cNvGrpSpPr/>
              <p:nvPr/>
            </p:nvGrpSpPr>
            <p:grpSpPr>
              <a:xfrm>
                <a:off x="5579293" y="3412107"/>
                <a:ext cx="37776" cy="32357"/>
                <a:chOff x="5579293" y="3412107"/>
                <a:chExt cx="37776" cy="32357"/>
              </a:xfrm>
            </p:grpSpPr>
            <p:sp>
              <p:nvSpPr>
                <p:cNvPr id="3996" name="Google Shape;3996;p77"/>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77"/>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8" name="Google Shape;3998;p77"/>
              <p:cNvGrpSpPr/>
              <p:nvPr/>
            </p:nvGrpSpPr>
            <p:grpSpPr>
              <a:xfrm>
                <a:off x="5801346" y="3284615"/>
                <a:ext cx="37783" cy="32357"/>
                <a:chOff x="5801346" y="3284615"/>
                <a:chExt cx="37783" cy="32357"/>
              </a:xfrm>
            </p:grpSpPr>
            <p:sp>
              <p:nvSpPr>
                <p:cNvPr id="3999" name="Google Shape;3999;p77"/>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77"/>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1" name="Google Shape;4001;p77"/>
              <p:cNvGrpSpPr/>
              <p:nvPr/>
            </p:nvGrpSpPr>
            <p:grpSpPr>
              <a:xfrm>
                <a:off x="5763578" y="3399067"/>
                <a:ext cx="37776" cy="32364"/>
                <a:chOff x="5763578" y="3399067"/>
                <a:chExt cx="37776" cy="32364"/>
              </a:xfrm>
            </p:grpSpPr>
            <p:sp>
              <p:nvSpPr>
                <p:cNvPr id="4002" name="Google Shape;4002;p77"/>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77"/>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4" name="Google Shape;4004;p77"/>
              <p:cNvGrpSpPr/>
              <p:nvPr/>
            </p:nvGrpSpPr>
            <p:grpSpPr>
              <a:xfrm>
                <a:off x="5395858" y="3230952"/>
                <a:ext cx="37776" cy="32364"/>
                <a:chOff x="5395858" y="3230952"/>
                <a:chExt cx="37776" cy="32364"/>
              </a:xfrm>
            </p:grpSpPr>
            <p:sp>
              <p:nvSpPr>
                <p:cNvPr id="4005" name="Google Shape;4005;p77"/>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77"/>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7" name="Google Shape;4007;p77"/>
              <p:cNvGrpSpPr/>
              <p:nvPr/>
            </p:nvGrpSpPr>
            <p:grpSpPr>
              <a:xfrm>
                <a:off x="5264088" y="3188237"/>
                <a:ext cx="37776" cy="32357"/>
                <a:chOff x="5264088" y="3188237"/>
                <a:chExt cx="37776" cy="32357"/>
              </a:xfrm>
            </p:grpSpPr>
            <p:sp>
              <p:nvSpPr>
                <p:cNvPr id="4008" name="Google Shape;4008;p77"/>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77"/>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0" name="Google Shape;4010;p77"/>
              <p:cNvGrpSpPr/>
              <p:nvPr/>
            </p:nvGrpSpPr>
            <p:grpSpPr>
              <a:xfrm>
                <a:off x="5585758" y="3237425"/>
                <a:ext cx="37878" cy="32357"/>
                <a:chOff x="5585758" y="3237425"/>
                <a:chExt cx="37878" cy="32357"/>
              </a:xfrm>
            </p:grpSpPr>
            <p:sp>
              <p:nvSpPr>
                <p:cNvPr id="4011" name="Google Shape;4011;p77"/>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77"/>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3" name="Google Shape;4013;p77"/>
              <p:cNvGrpSpPr/>
              <p:nvPr/>
            </p:nvGrpSpPr>
            <p:grpSpPr>
              <a:xfrm>
                <a:off x="4874196" y="3291088"/>
                <a:ext cx="37878" cy="32451"/>
                <a:chOff x="4874196" y="3291088"/>
                <a:chExt cx="37878" cy="32451"/>
              </a:xfrm>
            </p:grpSpPr>
            <p:sp>
              <p:nvSpPr>
                <p:cNvPr id="4014" name="Google Shape;4014;p77"/>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77"/>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6" name="Google Shape;4016;p77"/>
              <p:cNvGrpSpPr/>
              <p:nvPr/>
            </p:nvGrpSpPr>
            <p:grpSpPr>
              <a:xfrm>
                <a:off x="5197770" y="3785466"/>
                <a:ext cx="37783" cy="32427"/>
                <a:chOff x="5197770" y="3785466"/>
                <a:chExt cx="37783" cy="32427"/>
              </a:xfrm>
            </p:grpSpPr>
            <p:sp>
              <p:nvSpPr>
                <p:cNvPr id="4017" name="Google Shape;4017;p77"/>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77"/>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9" name="Google Shape;4019;p77"/>
              <p:cNvGrpSpPr/>
              <p:nvPr/>
            </p:nvGrpSpPr>
            <p:grpSpPr>
              <a:xfrm>
                <a:off x="5177699" y="3492117"/>
                <a:ext cx="37776" cy="32357"/>
                <a:chOff x="5177699" y="3492117"/>
                <a:chExt cx="37776" cy="32357"/>
              </a:xfrm>
            </p:grpSpPr>
            <p:sp>
              <p:nvSpPr>
                <p:cNvPr id="4020" name="Google Shape;4020;p77"/>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77"/>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2" name="Google Shape;4022;p77"/>
              <p:cNvGrpSpPr/>
              <p:nvPr/>
            </p:nvGrpSpPr>
            <p:grpSpPr>
              <a:xfrm>
                <a:off x="5349431" y="3622346"/>
                <a:ext cx="37870" cy="32380"/>
                <a:chOff x="5349431" y="3622346"/>
                <a:chExt cx="37870" cy="32380"/>
              </a:xfrm>
            </p:grpSpPr>
            <p:sp>
              <p:nvSpPr>
                <p:cNvPr id="4023" name="Google Shape;4023;p77"/>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77"/>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5" name="Google Shape;4025;p77"/>
              <p:cNvGrpSpPr/>
              <p:nvPr/>
            </p:nvGrpSpPr>
            <p:grpSpPr>
              <a:xfrm>
                <a:off x="5068855" y="3563980"/>
                <a:ext cx="53954" cy="46223"/>
                <a:chOff x="5068855" y="3563980"/>
                <a:chExt cx="53954" cy="46223"/>
              </a:xfrm>
            </p:grpSpPr>
            <p:sp>
              <p:nvSpPr>
                <p:cNvPr id="4026" name="Google Shape;4026;p77"/>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77"/>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8" name="Google Shape;4028;p77"/>
              <p:cNvGrpSpPr/>
              <p:nvPr/>
            </p:nvGrpSpPr>
            <p:grpSpPr>
              <a:xfrm>
                <a:off x="5037654" y="3392507"/>
                <a:ext cx="37870" cy="32451"/>
                <a:chOff x="5037654" y="3392507"/>
                <a:chExt cx="37870" cy="32451"/>
              </a:xfrm>
            </p:grpSpPr>
            <p:sp>
              <p:nvSpPr>
                <p:cNvPr id="4029" name="Google Shape;4029;p77"/>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77"/>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1" name="Google Shape;4031;p77"/>
              <p:cNvGrpSpPr/>
              <p:nvPr/>
            </p:nvGrpSpPr>
            <p:grpSpPr>
              <a:xfrm>
                <a:off x="5456560" y="3368629"/>
                <a:ext cx="37870" cy="32451"/>
                <a:chOff x="5456560" y="3368629"/>
                <a:chExt cx="37870" cy="32451"/>
              </a:xfrm>
            </p:grpSpPr>
            <p:sp>
              <p:nvSpPr>
                <p:cNvPr id="4032" name="Google Shape;4032;p77"/>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77"/>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4" name="Google Shape;4034;p77"/>
              <p:cNvGrpSpPr/>
              <p:nvPr/>
            </p:nvGrpSpPr>
            <p:grpSpPr>
              <a:xfrm>
                <a:off x="4755749" y="3501516"/>
                <a:ext cx="46246" cy="39608"/>
                <a:chOff x="4755749" y="3501516"/>
                <a:chExt cx="46246" cy="39608"/>
              </a:xfrm>
            </p:grpSpPr>
            <p:sp>
              <p:nvSpPr>
                <p:cNvPr id="4035" name="Google Shape;4035;p77"/>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77"/>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7" name="Google Shape;4037;p77"/>
              <p:cNvGrpSpPr/>
              <p:nvPr/>
            </p:nvGrpSpPr>
            <p:grpSpPr>
              <a:xfrm>
                <a:off x="4681346" y="3485582"/>
                <a:ext cx="37783" cy="32427"/>
                <a:chOff x="4681346" y="3485582"/>
                <a:chExt cx="37783" cy="32427"/>
              </a:xfrm>
            </p:grpSpPr>
            <p:sp>
              <p:nvSpPr>
                <p:cNvPr id="4038" name="Google Shape;4038;p77"/>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77"/>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0" name="Google Shape;4040;p77"/>
              <p:cNvGrpSpPr/>
              <p:nvPr/>
            </p:nvGrpSpPr>
            <p:grpSpPr>
              <a:xfrm>
                <a:off x="4767067" y="3291088"/>
                <a:ext cx="37878" cy="32451"/>
                <a:chOff x="4767067" y="3291088"/>
                <a:chExt cx="37878" cy="32451"/>
              </a:xfrm>
            </p:grpSpPr>
            <p:sp>
              <p:nvSpPr>
                <p:cNvPr id="4041" name="Google Shape;4041;p77"/>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77"/>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3" name="Google Shape;4043;p77"/>
              <p:cNvGrpSpPr/>
              <p:nvPr/>
            </p:nvGrpSpPr>
            <p:grpSpPr>
              <a:xfrm>
                <a:off x="4687819" y="3405539"/>
                <a:ext cx="37776" cy="32451"/>
                <a:chOff x="4687819" y="3405539"/>
                <a:chExt cx="37776" cy="32451"/>
              </a:xfrm>
            </p:grpSpPr>
            <p:sp>
              <p:nvSpPr>
                <p:cNvPr id="4044" name="Google Shape;4044;p77"/>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77"/>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6" name="Google Shape;4046;p77"/>
              <p:cNvGrpSpPr/>
              <p:nvPr/>
            </p:nvGrpSpPr>
            <p:grpSpPr>
              <a:xfrm>
                <a:off x="4923101" y="3444809"/>
                <a:ext cx="52813" cy="45318"/>
                <a:chOff x="4923101" y="3444809"/>
                <a:chExt cx="52813" cy="45318"/>
              </a:xfrm>
            </p:grpSpPr>
            <p:sp>
              <p:nvSpPr>
                <p:cNvPr id="4047" name="Google Shape;4047;p77"/>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77"/>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9" name="Google Shape;4049;p77"/>
              <p:cNvGrpSpPr/>
              <p:nvPr/>
            </p:nvGrpSpPr>
            <p:grpSpPr>
              <a:xfrm>
                <a:off x="4846040" y="3654750"/>
                <a:ext cx="31405" cy="26993"/>
                <a:chOff x="4846040" y="3654750"/>
                <a:chExt cx="31405" cy="26993"/>
              </a:xfrm>
            </p:grpSpPr>
            <p:sp>
              <p:nvSpPr>
                <p:cNvPr id="4050" name="Google Shape;4050;p77"/>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77"/>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2" name="Google Shape;4052;p77"/>
              <p:cNvGrpSpPr/>
              <p:nvPr/>
            </p:nvGrpSpPr>
            <p:grpSpPr>
              <a:xfrm>
                <a:off x="4925673" y="3691700"/>
                <a:ext cx="40253" cy="34472"/>
                <a:chOff x="4925673" y="3691700"/>
                <a:chExt cx="40253" cy="34472"/>
              </a:xfrm>
            </p:grpSpPr>
            <p:sp>
              <p:nvSpPr>
                <p:cNvPr id="4053" name="Google Shape;4053;p77"/>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77"/>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5" name="Google Shape;4055;p77"/>
              <p:cNvGrpSpPr/>
              <p:nvPr/>
            </p:nvGrpSpPr>
            <p:grpSpPr>
              <a:xfrm>
                <a:off x="4894653" y="3740848"/>
                <a:ext cx="31405" cy="26906"/>
                <a:chOff x="4894653" y="3740848"/>
                <a:chExt cx="31405" cy="26906"/>
              </a:xfrm>
            </p:grpSpPr>
            <p:sp>
              <p:nvSpPr>
                <p:cNvPr id="4056" name="Google Shape;4056;p77"/>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77"/>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8" name="Google Shape;4058;p77"/>
              <p:cNvGrpSpPr/>
              <p:nvPr/>
            </p:nvGrpSpPr>
            <p:grpSpPr>
              <a:xfrm>
                <a:off x="4962300" y="3696348"/>
                <a:ext cx="38255" cy="32773"/>
                <a:chOff x="4962300" y="3696348"/>
                <a:chExt cx="38255" cy="32773"/>
              </a:xfrm>
            </p:grpSpPr>
            <p:sp>
              <p:nvSpPr>
                <p:cNvPr id="4059" name="Google Shape;4059;p77"/>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77"/>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1" name="Google Shape;4061;p77"/>
              <p:cNvGrpSpPr/>
              <p:nvPr/>
            </p:nvGrpSpPr>
            <p:grpSpPr>
              <a:xfrm>
                <a:off x="4980185" y="3743349"/>
                <a:ext cx="31499" cy="26969"/>
                <a:chOff x="4980185" y="3743349"/>
                <a:chExt cx="31499" cy="26969"/>
              </a:xfrm>
            </p:grpSpPr>
            <p:sp>
              <p:nvSpPr>
                <p:cNvPr id="4062" name="Google Shape;4062;p77"/>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77"/>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4" name="Google Shape;4064;p77"/>
              <p:cNvGrpSpPr/>
              <p:nvPr/>
            </p:nvGrpSpPr>
            <p:grpSpPr>
              <a:xfrm>
                <a:off x="5013768" y="3734312"/>
                <a:ext cx="31499" cy="26969"/>
                <a:chOff x="5013768" y="3734312"/>
                <a:chExt cx="31499" cy="26969"/>
              </a:xfrm>
            </p:grpSpPr>
            <p:sp>
              <p:nvSpPr>
                <p:cNvPr id="4065" name="Google Shape;4065;p77"/>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77"/>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7" name="Google Shape;4067;p77"/>
              <p:cNvGrpSpPr/>
              <p:nvPr/>
            </p:nvGrpSpPr>
            <p:grpSpPr>
              <a:xfrm>
                <a:off x="5036703" y="3764545"/>
                <a:ext cx="31499" cy="26898"/>
                <a:chOff x="5036703" y="3764545"/>
                <a:chExt cx="31499" cy="26898"/>
              </a:xfrm>
            </p:grpSpPr>
            <p:sp>
              <p:nvSpPr>
                <p:cNvPr id="4068" name="Google Shape;4068;p77"/>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77"/>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0" name="Google Shape;4070;p77"/>
              <p:cNvGrpSpPr/>
              <p:nvPr/>
            </p:nvGrpSpPr>
            <p:grpSpPr>
              <a:xfrm>
                <a:off x="4953546" y="3768352"/>
                <a:ext cx="31405" cy="26898"/>
                <a:chOff x="4953546" y="3768352"/>
                <a:chExt cx="31405" cy="26898"/>
              </a:xfrm>
            </p:grpSpPr>
            <p:sp>
              <p:nvSpPr>
                <p:cNvPr id="4071" name="Google Shape;4071;p77"/>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77"/>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3" name="Google Shape;4073;p77"/>
              <p:cNvGrpSpPr/>
              <p:nvPr/>
            </p:nvGrpSpPr>
            <p:grpSpPr>
              <a:xfrm>
                <a:off x="4964770" y="3814016"/>
                <a:ext cx="31499" cy="26993"/>
                <a:chOff x="4964770" y="3814016"/>
                <a:chExt cx="31499" cy="26993"/>
              </a:xfrm>
            </p:grpSpPr>
            <p:sp>
              <p:nvSpPr>
                <p:cNvPr id="4074" name="Google Shape;4074;p77"/>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77"/>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6" name="Google Shape;4076;p77"/>
              <p:cNvGrpSpPr/>
              <p:nvPr/>
            </p:nvGrpSpPr>
            <p:grpSpPr>
              <a:xfrm>
                <a:off x="4923290" y="3800504"/>
                <a:ext cx="31468" cy="26898"/>
                <a:chOff x="4923290" y="3800504"/>
                <a:chExt cx="31468" cy="26898"/>
              </a:xfrm>
            </p:grpSpPr>
            <p:sp>
              <p:nvSpPr>
                <p:cNvPr id="4077" name="Google Shape;4077;p77"/>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77"/>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9" name="Google Shape;4079;p77"/>
              <p:cNvGrpSpPr/>
              <p:nvPr/>
            </p:nvGrpSpPr>
            <p:grpSpPr>
              <a:xfrm>
                <a:off x="5108534" y="3650943"/>
                <a:ext cx="31405" cy="26993"/>
                <a:chOff x="5108534" y="3650943"/>
                <a:chExt cx="31405" cy="26993"/>
              </a:xfrm>
            </p:grpSpPr>
            <p:sp>
              <p:nvSpPr>
                <p:cNvPr id="4080" name="Google Shape;4080;p77"/>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77"/>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2" name="Google Shape;4082;p77"/>
              <p:cNvGrpSpPr/>
              <p:nvPr/>
            </p:nvGrpSpPr>
            <p:grpSpPr>
              <a:xfrm>
                <a:off x="5119380" y="3760739"/>
                <a:ext cx="31499" cy="26993"/>
                <a:chOff x="5119380" y="3760739"/>
                <a:chExt cx="31499" cy="26993"/>
              </a:xfrm>
            </p:grpSpPr>
            <p:sp>
              <p:nvSpPr>
                <p:cNvPr id="4083" name="Google Shape;4083;p77"/>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77"/>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5" name="Google Shape;4085;p77"/>
              <p:cNvGrpSpPr/>
              <p:nvPr/>
            </p:nvGrpSpPr>
            <p:grpSpPr>
              <a:xfrm>
                <a:off x="5119380" y="3788235"/>
                <a:ext cx="31499" cy="26993"/>
                <a:chOff x="5119380" y="3788235"/>
                <a:chExt cx="31499" cy="26993"/>
              </a:xfrm>
            </p:grpSpPr>
            <p:sp>
              <p:nvSpPr>
                <p:cNvPr id="4086" name="Google Shape;4086;p77"/>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77"/>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8" name="Google Shape;4088;p77"/>
              <p:cNvGrpSpPr/>
              <p:nvPr/>
            </p:nvGrpSpPr>
            <p:grpSpPr>
              <a:xfrm>
                <a:off x="5158005" y="3875284"/>
                <a:ext cx="31405" cy="27001"/>
                <a:chOff x="5158005" y="3875284"/>
                <a:chExt cx="31405" cy="27001"/>
              </a:xfrm>
            </p:grpSpPr>
            <p:sp>
              <p:nvSpPr>
                <p:cNvPr id="4089" name="Google Shape;4089;p77"/>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77"/>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1" name="Google Shape;4091;p77"/>
              <p:cNvGrpSpPr/>
              <p:nvPr/>
            </p:nvGrpSpPr>
            <p:grpSpPr>
              <a:xfrm>
                <a:off x="5233163" y="3764545"/>
                <a:ext cx="31499" cy="26898"/>
                <a:chOff x="5233163" y="3764545"/>
                <a:chExt cx="31499" cy="26898"/>
              </a:xfrm>
            </p:grpSpPr>
            <p:sp>
              <p:nvSpPr>
                <p:cNvPr id="4092" name="Google Shape;4092;p77"/>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77"/>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4" name="Google Shape;4094;p77"/>
              <p:cNvGrpSpPr/>
              <p:nvPr/>
            </p:nvGrpSpPr>
            <p:grpSpPr>
              <a:xfrm>
                <a:off x="5276168" y="3805545"/>
                <a:ext cx="31499" cy="26906"/>
                <a:chOff x="5276168" y="3805545"/>
                <a:chExt cx="31499" cy="26906"/>
              </a:xfrm>
            </p:grpSpPr>
            <p:sp>
              <p:nvSpPr>
                <p:cNvPr id="4095" name="Google Shape;4095;p77"/>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77"/>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7" name="Google Shape;4097;p77"/>
              <p:cNvGrpSpPr/>
              <p:nvPr/>
            </p:nvGrpSpPr>
            <p:grpSpPr>
              <a:xfrm>
                <a:off x="5294053" y="3851933"/>
                <a:ext cx="31405" cy="26945"/>
                <a:chOff x="5294053" y="3851933"/>
                <a:chExt cx="31405" cy="26945"/>
              </a:xfrm>
            </p:grpSpPr>
            <p:sp>
              <p:nvSpPr>
                <p:cNvPr id="4098" name="Google Shape;4098;p77"/>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77"/>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0" name="Google Shape;4100;p77"/>
              <p:cNvGrpSpPr/>
              <p:nvPr/>
            </p:nvGrpSpPr>
            <p:grpSpPr>
              <a:xfrm>
                <a:off x="5341723" y="3851902"/>
                <a:ext cx="31405" cy="26977"/>
                <a:chOff x="5341723" y="3851902"/>
                <a:chExt cx="31405" cy="26977"/>
              </a:xfrm>
            </p:grpSpPr>
            <p:sp>
              <p:nvSpPr>
                <p:cNvPr id="4101" name="Google Shape;4101;p77"/>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77"/>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3" name="Google Shape;4103;p77"/>
              <p:cNvGrpSpPr/>
              <p:nvPr/>
            </p:nvGrpSpPr>
            <p:grpSpPr>
              <a:xfrm>
                <a:off x="5054871" y="3507855"/>
                <a:ext cx="31405" cy="26993"/>
                <a:chOff x="5054871" y="3507855"/>
                <a:chExt cx="31405" cy="26993"/>
              </a:xfrm>
            </p:grpSpPr>
            <p:sp>
              <p:nvSpPr>
                <p:cNvPr id="4104" name="Google Shape;4104;p77"/>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77"/>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6" name="Google Shape;4106;p77"/>
              <p:cNvGrpSpPr/>
              <p:nvPr/>
            </p:nvGrpSpPr>
            <p:grpSpPr>
              <a:xfrm>
                <a:off x="4876579" y="3675325"/>
                <a:ext cx="31405" cy="26969"/>
                <a:chOff x="4876579" y="3675325"/>
                <a:chExt cx="31405" cy="26969"/>
              </a:xfrm>
            </p:grpSpPr>
            <p:sp>
              <p:nvSpPr>
                <p:cNvPr id="4107" name="Google Shape;4107;p77"/>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77"/>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9" name="Google Shape;4109;p77"/>
              <p:cNvGrpSpPr/>
              <p:nvPr/>
            </p:nvGrpSpPr>
            <p:grpSpPr>
              <a:xfrm>
                <a:off x="4842233" y="3688333"/>
                <a:ext cx="31405" cy="26993"/>
                <a:chOff x="4842233" y="3688333"/>
                <a:chExt cx="31405" cy="26993"/>
              </a:xfrm>
            </p:grpSpPr>
            <p:sp>
              <p:nvSpPr>
                <p:cNvPr id="4110" name="Google Shape;4110;p77"/>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77"/>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2" name="Google Shape;4112;p77"/>
              <p:cNvGrpSpPr/>
              <p:nvPr/>
            </p:nvGrpSpPr>
            <p:grpSpPr>
              <a:xfrm>
                <a:off x="5187876" y="3608032"/>
                <a:ext cx="31405" cy="27001"/>
                <a:chOff x="5187876" y="3608032"/>
                <a:chExt cx="31405" cy="27001"/>
              </a:xfrm>
            </p:grpSpPr>
            <p:sp>
              <p:nvSpPr>
                <p:cNvPr id="4113" name="Google Shape;4113;p77"/>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77"/>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5" name="Google Shape;4115;p77"/>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77"/>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7" name="Google Shape;4117;p77"/>
              <p:cNvGrpSpPr/>
              <p:nvPr/>
            </p:nvGrpSpPr>
            <p:grpSpPr>
              <a:xfrm>
                <a:off x="5269224" y="3304167"/>
                <a:ext cx="40253" cy="34402"/>
                <a:chOff x="5269224" y="3304167"/>
                <a:chExt cx="40253" cy="34402"/>
              </a:xfrm>
            </p:grpSpPr>
            <p:sp>
              <p:nvSpPr>
                <p:cNvPr id="4118" name="Google Shape;4118;p77"/>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77"/>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0" name="Google Shape;4120;p77"/>
              <p:cNvGrpSpPr/>
              <p:nvPr/>
            </p:nvGrpSpPr>
            <p:grpSpPr>
              <a:xfrm>
                <a:off x="5327354" y="3476615"/>
                <a:ext cx="49864" cy="42723"/>
                <a:chOff x="5327354" y="3476615"/>
                <a:chExt cx="49864" cy="42723"/>
              </a:xfrm>
            </p:grpSpPr>
            <p:sp>
              <p:nvSpPr>
                <p:cNvPr id="4121" name="Google Shape;4121;p77"/>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77"/>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3" name="Google Shape;4123;p77"/>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77"/>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5" name="Google Shape;4125;p77"/>
              <p:cNvGrpSpPr/>
              <p:nvPr/>
            </p:nvGrpSpPr>
            <p:grpSpPr>
              <a:xfrm>
                <a:off x="5341723" y="3775957"/>
                <a:ext cx="31405" cy="26898"/>
                <a:chOff x="5341723" y="3775957"/>
                <a:chExt cx="31405" cy="26898"/>
              </a:xfrm>
            </p:grpSpPr>
            <p:sp>
              <p:nvSpPr>
                <p:cNvPr id="4126" name="Google Shape;4126;p77"/>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77"/>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8" name="Google Shape;4128;p77"/>
              <p:cNvGrpSpPr/>
              <p:nvPr/>
            </p:nvGrpSpPr>
            <p:grpSpPr>
              <a:xfrm>
                <a:off x="5439053" y="3699274"/>
                <a:ext cx="31405" cy="26898"/>
                <a:chOff x="5439053" y="3699274"/>
                <a:chExt cx="31405" cy="26898"/>
              </a:xfrm>
            </p:grpSpPr>
            <p:sp>
              <p:nvSpPr>
                <p:cNvPr id="4129" name="Google Shape;4129;p77"/>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77"/>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1" name="Google Shape;4131;p77"/>
              <p:cNvGrpSpPr/>
              <p:nvPr/>
            </p:nvGrpSpPr>
            <p:grpSpPr>
              <a:xfrm>
                <a:off x="5412414" y="3622307"/>
                <a:ext cx="31499" cy="26993"/>
                <a:chOff x="5412414" y="3622307"/>
                <a:chExt cx="31499" cy="26993"/>
              </a:xfrm>
            </p:grpSpPr>
            <p:sp>
              <p:nvSpPr>
                <p:cNvPr id="4132" name="Google Shape;4132;p77"/>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77"/>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4" name="Google Shape;4134;p77"/>
              <p:cNvGrpSpPr/>
              <p:nvPr/>
            </p:nvGrpSpPr>
            <p:grpSpPr>
              <a:xfrm>
                <a:off x="5476254" y="3473949"/>
                <a:ext cx="26835" cy="26930"/>
                <a:chOff x="5476254" y="3473949"/>
                <a:chExt cx="26835" cy="26930"/>
              </a:xfrm>
            </p:grpSpPr>
            <p:sp>
              <p:nvSpPr>
                <p:cNvPr id="4135" name="Google Shape;4135;p77"/>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77"/>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7" name="Google Shape;4137;p77"/>
              <p:cNvGrpSpPr/>
              <p:nvPr/>
            </p:nvGrpSpPr>
            <p:grpSpPr>
              <a:xfrm>
                <a:off x="5564547" y="3481594"/>
                <a:ext cx="31397" cy="26898"/>
                <a:chOff x="5564547" y="3481594"/>
                <a:chExt cx="31397" cy="26898"/>
              </a:xfrm>
            </p:grpSpPr>
            <p:sp>
              <p:nvSpPr>
                <p:cNvPr id="4138" name="Google Shape;4138;p77"/>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77"/>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0" name="Google Shape;4140;p77"/>
              <p:cNvGrpSpPr/>
              <p:nvPr/>
            </p:nvGrpSpPr>
            <p:grpSpPr>
              <a:xfrm>
                <a:off x="5534101" y="3470174"/>
                <a:ext cx="31397" cy="26906"/>
                <a:chOff x="5534101" y="3470174"/>
                <a:chExt cx="31397" cy="26906"/>
              </a:xfrm>
            </p:grpSpPr>
            <p:sp>
              <p:nvSpPr>
                <p:cNvPr id="4141" name="Google Shape;4141;p77"/>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77"/>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3" name="Google Shape;4143;p77"/>
              <p:cNvGrpSpPr/>
              <p:nvPr/>
            </p:nvGrpSpPr>
            <p:grpSpPr>
              <a:xfrm>
                <a:off x="5610879" y="3314486"/>
                <a:ext cx="31499" cy="26938"/>
                <a:chOff x="5610879" y="3314486"/>
                <a:chExt cx="31499" cy="26938"/>
              </a:xfrm>
            </p:grpSpPr>
            <p:sp>
              <p:nvSpPr>
                <p:cNvPr id="4144" name="Google Shape;4144;p77"/>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77"/>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6" name="Google Shape;4146;p77"/>
              <p:cNvGrpSpPr/>
              <p:nvPr/>
            </p:nvGrpSpPr>
            <p:grpSpPr>
              <a:xfrm>
                <a:off x="4834525" y="3501382"/>
                <a:ext cx="31499" cy="26898"/>
                <a:chOff x="4834525" y="3501382"/>
                <a:chExt cx="31499" cy="26898"/>
              </a:xfrm>
            </p:grpSpPr>
            <p:sp>
              <p:nvSpPr>
                <p:cNvPr id="4147" name="Google Shape;4147;p77"/>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77"/>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9" name="Google Shape;4149;p77"/>
              <p:cNvGrpSpPr/>
              <p:nvPr/>
            </p:nvGrpSpPr>
            <p:grpSpPr>
              <a:xfrm>
                <a:off x="4898460" y="3580158"/>
                <a:ext cx="31405" cy="26898"/>
                <a:chOff x="4898460" y="3580158"/>
                <a:chExt cx="31405" cy="26898"/>
              </a:xfrm>
            </p:grpSpPr>
            <p:sp>
              <p:nvSpPr>
                <p:cNvPr id="4150" name="Google Shape;4150;p77"/>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77"/>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2" name="Google Shape;4152;p77"/>
              <p:cNvGrpSpPr/>
              <p:nvPr/>
            </p:nvGrpSpPr>
            <p:grpSpPr>
              <a:xfrm>
                <a:off x="4882667" y="3608032"/>
                <a:ext cx="31499" cy="27001"/>
                <a:chOff x="4882667" y="3608032"/>
                <a:chExt cx="31499" cy="27001"/>
              </a:xfrm>
            </p:grpSpPr>
            <p:sp>
              <p:nvSpPr>
                <p:cNvPr id="4153" name="Google Shape;4153;p77"/>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77"/>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5" name="Google Shape;4155;p77"/>
              <p:cNvGrpSpPr/>
              <p:nvPr/>
            </p:nvGrpSpPr>
            <p:grpSpPr>
              <a:xfrm>
                <a:off x="4843373" y="3631407"/>
                <a:ext cx="16273" cy="16186"/>
                <a:chOff x="4843373" y="3631407"/>
                <a:chExt cx="16273" cy="16186"/>
              </a:xfrm>
            </p:grpSpPr>
            <p:sp>
              <p:nvSpPr>
                <p:cNvPr id="4156" name="Google Shape;4156;p77"/>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77"/>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8" name="Google Shape;4158;p77"/>
              <p:cNvGrpSpPr/>
              <p:nvPr/>
            </p:nvGrpSpPr>
            <p:grpSpPr>
              <a:xfrm>
                <a:off x="4727773" y="3591578"/>
                <a:ext cx="31499" cy="26898"/>
                <a:chOff x="4727773" y="3591578"/>
                <a:chExt cx="31499" cy="26898"/>
              </a:xfrm>
            </p:grpSpPr>
            <p:sp>
              <p:nvSpPr>
                <p:cNvPr id="4159" name="Google Shape;4159;p77"/>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77"/>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1" name="Google Shape;4161;p77"/>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77"/>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3" name="Google Shape;4163;p77"/>
              <p:cNvGrpSpPr/>
              <p:nvPr/>
            </p:nvGrpSpPr>
            <p:grpSpPr>
              <a:xfrm>
                <a:off x="4609421" y="3577398"/>
                <a:ext cx="31499" cy="27001"/>
                <a:chOff x="4609421" y="3577398"/>
                <a:chExt cx="31499" cy="27001"/>
              </a:xfrm>
            </p:grpSpPr>
            <p:sp>
              <p:nvSpPr>
                <p:cNvPr id="4164" name="Google Shape;4164;p77"/>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77"/>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6" name="Google Shape;4166;p77"/>
              <p:cNvGrpSpPr/>
              <p:nvPr/>
            </p:nvGrpSpPr>
            <p:grpSpPr>
              <a:xfrm>
                <a:off x="4649289" y="3577398"/>
                <a:ext cx="31499" cy="27001"/>
                <a:chOff x="4649289" y="3577398"/>
                <a:chExt cx="31499" cy="27001"/>
              </a:xfrm>
            </p:grpSpPr>
            <p:sp>
              <p:nvSpPr>
                <p:cNvPr id="4167" name="Google Shape;4167;p77"/>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77"/>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9" name="Google Shape;4169;p77"/>
              <p:cNvGrpSpPr/>
              <p:nvPr/>
            </p:nvGrpSpPr>
            <p:grpSpPr>
              <a:xfrm>
                <a:off x="4605614" y="3639523"/>
                <a:ext cx="31499" cy="26906"/>
                <a:chOff x="4605614" y="3639523"/>
                <a:chExt cx="31499" cy="26906"/>
              </a:xfrm>
            </p:grpSpPr>
            <p:sp>
              <p:nvSpPr>
                <p:cNvPr id="4170" name="Google Shape;4170;p77"/>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77"/>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2" name="Google Shape;4172;p77"/>
              <p:cNvGrpSpPr/>
              <p:nvPr/>
            </p:nvGrpSpPr>
            <p:grpSpPr>
              <a:xfrm>
                <a:off x="4785149" y="3618846"/>
                <a:ext cx="26930" cy="26843"/>
                <a:chOff x="4785149" y="3618846"/>
                <a:chExt cx="26930" cy="26843"/>
              </a:xfrm>
            </p:grpSpPr>
            <p:sp>
              <p:nvSpPr>
                <p:cNvPr id="4173" name="Google Shape;4173;p77"/>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77"/>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5" name="Google Shape;4175;p77"/>
              <p:cNvGrpSpPr/>
              <p:nvPr/>
            </p:nvGrpSpPr>
            <p:grpSpPr>
              <a:xfrm>
                <a:off x="4810167" y="3601567"/>
                <a:ext cx="31405" cy="26898"/>
                <a:chOff x="4810167" y="3601567"/>
                <a:chExt cx="31405" cy="26898"/>
              </a:xfrm>
            </p:grpSpPr>
            <p:sp>
              <p:nvSpPr>
                <p:cNvPr id="4176" name="Google Shape;4176;p77"/>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77"/>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8" name="Google Shape;4178;p77"/>
              <p:cNvGrpSpPr/>
              <p:nvPr/>
            </p:nvGrpSpPr>
            <p:grpSpPr>
              <a:xfrm>
                <a:off x="4831002" y="3373230"/>
                <a:ext cx="31405" cy="26898"/>
                <a:chOff x="4831002" y="3373230"/>
                <a:chExt cx="31405" cy="26898"/>
              </a:xfrm>
            </p:grpSpPr>
            <p:sp>
              <p:nvSpPr>
                <p:cNvPr id="4179" name="Google Shape;4179;p77"/>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77"/>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1" name="Google Shape;4181;p77"/>
              <p:cNvGrpSpPr/>
              <p:nvPr/>
            </p:nvGrpSpPr>
            <p:grpSpPr>
              <a:xfrm>
                <a:off x="4719311" y="3355054"/>
                <a:ext cx="31499" cy="27001"/>
                <a:chOff x="4719311" y="3355054"/>
                <a:chExt cx="31499" cy="27001"/>
              </a:xfrm>
            </p:grpSpPr>
            <p:sp>
              <p:nvSpPr>
                <p:cNvPr id="4182" name="Google Shape;4182;p77"/>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77"/>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4" name="Google Shape;4184;p77"/>
              <p:cNvGrpSpPr/>
              <p:nvPr/>
            </p:nvGrpSpPr>
            <p:grpSpPr>
              <a:xfrm>
                <a:off x="4798755" y="3450260"/>
                <a:ext cx="26930" cy="26930"/>
                <a:chOff x="4798755" y="3450260"/>
                <a:chExt cx="26930" cy="26930"/>
              </a:xfrm>
            </p:grpSpPr>
            <p:sp>
              <p:nvSpPr>
                <p:cNvPr id="4185" name="Google Shape;4185;p77"/>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77"/>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7" name="Google Shape;4187;p77"/>
              <p:cNvGrpSpPr/>
              <p:nvPr/>
            </p:nvGrpSpPr>
            <p:grpSpPr>
              <a:xfrm>
                <a:off x="4645576" y="3467555"/>
                <a:ext cx="31405" cy="26953"/>
                <a:chOff x="4645576" y="3467555"/>
                <a:chExt cx="31405" cy="26953"/>
              </a:xfrm>
            </p:grpSpPr>
            <p:sp>
              <p:nvSpPr>
                <p:cNvPr id="4188" name="Google Shape;4188;p77"/>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77"/>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0" name="Google Shape;4190;p77"/>
              <p:cNvGrpSpPr/>
              <p:nvPr/>
            </p:nvGrpSpPr>
            <p:grpSpPr>
              <a:xfrm>
                <a:off x="4687631" y="3583965"/>
                <a:ext cx="31499" cy="26898"/>
                <a:chOff x="4687631" y="3583965"/>
                <a:chExt cx="31499" cy="26898"/>
              </a:xfrm>
            </p:grpSpPr>
            <p:sp>
              <p:nvSpPr>
                <p:cNvPr id="4191" name="Google Shape;4191;p77"/>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77"/>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3" name="Google Shape;4193;p77"/>
              <p:cNvGrpSpPr/>
              <p:nvPr/>
            </p:nvGrpSpPr>
            <p:grpSpPr>
              <a:xfrm>
                <a:off x="4719311" y="3471314"/>
                <a:ext cx="31499" cy="27001"/>
                <a:chOff x="4719311" y="3471314"/>
                <a:chExt cx="31499" cy="27001"/>
              </a:xfrm>
            </p:grpSpPr>
            <p:sp>
              <p:nvSpPr>
                <p:cNvPr id="4194" name="Google Shape;4194;p77"/>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77"/>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6" name="Google Shape;4196;p77"/>
              <p:cNvGrpSpPr/>
              <p:nvPr/>
            </p:nvGrpSpPr>
            <p:grpSpPr>
              <a:xfrm>
                <a:off x="4719311" y="3434404"/>
                <a:ext cx="31499" cy="26898"/>
                <a:chOff x="4719311" y="3434404"/>
                <a:chExt cx="31499" cy="26898"/>
              </a:xfrm>
            </p:grpSpPr>
            <p:sp>
              <p:nvSpPr>
                <p:cNvPr id="4197" name="Google Shape;4197;p77"/>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77"/>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9" name="Google Shape;4199;p77"/>
              <p:cNvGrpSpPr/>
              <p:nvPr/>
            </p:nvGrpSpPr>
            <p:grpSpPr>
              <a:xfrm>
                <a:off x="4768876" y="3401772"/>
                <a:ext cx="31499" cy="26898"/>
                <a:chOff x="4768876" y="3401772"/>
                <a:chExt cx="31499" cy="26898"/>
              </a:xfrm>
            </p:grpSpPr>
            <p:sp>
              <p:nvSpPr>
                <p:cNvPr id="4200" name="Google Shape;4200;p77"/>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77"/>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2" name="Google Shape;4202;p77"/>
              <p:cNvGrpSpPr/>
              <p:nvPr/>
            </p:nvGrpSpPr>
            <p:grpSpPr>
              <a:xfrm>
                <a:off x="4762214" y="3471377"/>
                <a:ext cx="26938" cy="26938"/>
                <a:chOff x="4762214" y="3471377"/>
                <a:chExt cx="26938" cy="26938"/>
              </a:xfrm>
            </p:grpSpPr>
            <p:sp>
              <p:nvSpPr>
                <p:cNvPr id="4203" name="Google Shape;4203;p77"/>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77"/>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5" name="Google Shape;4205;p77"/>
              <p:cNvGrpSpPr/>
              <p:nvPr/>
            </p:nvGrpSpPr>
            <p:grpSpPr>
              <a:xfrm>
                <a:off x="4790473" y="3344782"/>
                <a:ext cx="31405" cy="26898"/>
                <a:chOff x="4790473" y="3344782"/>
                <a:chExt cx="31405" cy="26898"/>
              </a:xfrm>
            </p:grpSpPr>
            <p:sp>
              <p:nvSpPr>
                <p:cNvPr id="4206" name="Google Shape;4206;p77"/>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77"/>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8" name="Google Shape;4208;p77"/>
              <p:cNvGrpSpPr/>
              <p:nvPr/>
            </p:nvGrpSpPr>
            <p:grpSpPr>
              <a:xfrm>
                <a:off x="4823774" y="3950733"/>
                <a:ext cx="37398" cy="32034"/>
                <a:chOff x="4823774" y="3950733"/>
                <a:chExt cx="37398" cy="32034"/>
              </a:xfrm>
            </p:grpSpPr>
            <p:sp>
              <p:nvSpPr>
                <p:cNvPr id="4209" name="Google Shape;4209;p77"/>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77"/>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1" name="Google Shape;4211;p77"/>
              <p:cNvGrpSpPr/>
              <p:nvPr/>
            </p:nvGrpSpPr>
            <p:grpSpPr>
              <a:xfrm>
                <a:off x="4823396" y="4110566"/>
                <a:ext cx="31405" cy="26906"/>
                <a:chOff x="4823396" y="4110566"/>
                <a:chExt cx="31405" cy="26906"/>
              </a:xfrm>
            </p:grpSpPr>
            <p:sp>
              <p:nvSpPr>
                <p:cNvPr id="4212" name="Google Shape;4212;p77"/>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77"/>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4" name="Google Shape;4214;p77"/>
              <p:cNvGrpSpPr/>
              <p:nvPr/>
            </p:nvGrpSpPr>
            <p:grpSpPr>
              <a:xfrm>
                <a:off x="4838332" y="3821150"/>
                <a:ext cx="31499" cy="26898"/>
                <a:chOff x="4838332" y="3821150"/>
                <a:chExt cx="31499" cy="26898"/>
              </a:xfrm>
            </p:grpSpPr>
            <p:sp>
              <p:nvSpPr>
                <p:cNvPr id="4215" name="Google Shape;4215;p77"/>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77"/>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7" name="Google Shape;4217;p77"/>
              <p:cNvGrpSpPr/>
              <p:nvPr/>
            </p:nvGrpSpPr>
            <p:grpSpPr>
              <a:xfrm>
                <a:off x="4661275" y="3815007"/>
                <a:ext cx="36824" cy="31523"/>
                <a:chOff x="4661275" y="3815007"/>
                <a:chExt cx="36824" cy="31523"/>
              </a:xfrm>
            </p:grpSpPr>
            <p:sp>
              <p:nvSpPr>
                <p:cNvPr id="4218" name="Google Shape;4218;p77"/>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77"/>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0" name="Google Shape;4220;p77"/>
              <p:cNvGrpSpPr/>
              <p:nvPr/>
            </p:nvGrpSpPr>
            <p:grpSpPr>
              <a:xfrm>
                <a:off x="4558998" y="3851037"/>
                <a:ext cx="33591" cy="28699"/>
                <a:chOff x="4558998" y="3851037"/>
                <a:chExt cx="33591" cy="28699"/>
              </a:xfrm>
            </p:grpSpPr>
            <p:sp>
              <p:nvSpPr>
                <p:cNvPr id="4221" name="Google Shape;4221;p77"/>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77"/>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3" name="Google Shape;4223;p77"/>
              <p:cNvGrpSpPr/>
              <p:nvPr/>
            </p:nvGrpSpPr>
            <p:grpSpPr>
              <a:xfrm>
                <a:off x="4696762" y="3638587"/>
                <a:ext cx="33591" cy="28794"/>
                <a:chOff x="4696762" y="3638587"/>
                <a:chExt cx="33591" cy="28794"/>
              </a:xfrm>
            </p:grpSpPr>
            <p:sp>
              <p:nvSpPr>
                <p:cNvPr id="4224" name="Google Shape;4224;p77"/>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77"/>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6" name="Google Shape;4226;p77"/>
              <p:cNvGrpSpPr/>
              <p:nvPr/>
            </p:nvGrpSpPr>
            <p:grpSpPr>
              <a:xfrm>
                <a:off x="4929479" y="3939140"/>
                <a:ext cx="33497" cy="28692"/>
                <a:chOff x="4929479" y="3939140"/>
                <a:chExt cx="33497" cy="28692"/>
              </a:xfrm>
            </p:grpSpPr>
            <p:sp>
              <p:nvSpPr>
                <p:cNvPr id="4227" name="Google Shape;4227;p77"/>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77"/>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9" name="Google Shape;4229;p77"/>
              <p:cNvGrpSpPr/>
              <p:nvPr/>
            </p:nvGrpSpPr>
            <p:grpSpPr>
              <a:xfrm>
                <a:off x="4907119" y="3986039"/>
                <a:ext cx="33497" cy="28699"/>
                <a:chOff x="4907119" y="3986039"/>
                <a:chExt cx="33497" cy="28699"/>
              </a:xfrm>
            </p:grpSpPr>
            <p:sp>
              <p:nvSpPr>
                <p:cNvPr id="4230" name="Google Shape;4230;p77"/>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77"/>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2" name="Google Shape;4232;p77"/>
              <p:cNvGrpSpPr/>
              <p:nvPr/>
            </p:nvGrpSpPr>
            <p:grpSpPr>
              <a:xfrm>
                <a:off x="4911783" y="4048102"/>
                <a:ext cx="33591" cy="28762"/>
                <a:chOff x="4911783" y="4048102"/>
                <a:chExt cx="33591" cy="28762"/>
              </a:xfrm>
            </p:grpSpPr>
            <p:sp>
              <p:nvSpPr>
                <p:cNvPr id="4233" name="Google Shape;4233;p77"/>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77"/>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5" name="Google Shape;4235;p77"/>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77"/>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7" name="Google Shape;4237;p77"/>
              <p:cNvGrpSpPr/>
              <p:nvPr/>
            </p:nvGrpSpPr>
            <p:grpSpPr>
              <a:xfrm>
                <a:off x="4762623" y="3837847"/>
                <a:ext cx="42416" cy="36273"/>
                <a:chOff x="4762623" y="3837847"/>
                <a:chExt cx="42416" cy="36273"/>
              </a:xfrm>
            </p:grpSpPr>
            <p:sp>
              <p:nvSpPr>
                <p:cNvPr id="4238" name="Google Shape;4238;p77"/>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77"/>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0" name="Google Shape;4240;p77"/>
              <p:cNvGrpSpPr/>
              <p:nvPr/>
            </p:nvGrpSpPr>
            <p:grpSpPr>
              <a:xfrm>
                <a:off x="4746044" y="4104966"/>
                <a:ext cx="33497" cy="28699"/>
                <a:chOff x="4746044" y="4104966"/>
                <a:chExt cx="33497" cy="28699"/>
              </a:xfrm>
            </p:grpSpPr>
            <p:sp>
              <p:nvSpPr>
                <p:cNvPr id="4241" name="Google Shape;4241;p77"/>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77"/>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3" name="Google Shape;4243;p77"/>
              <p:cNvGrpSpPr/>
              <p:nvPr/>
            </p:nvGrpSpPr>
            <p:grpSpPr>
              <a:xfrm>
                <a:off x="4859646" y="4162554"/>
                <a:ext cx="33591" cy="28762"/>
                <a:chOff x="4859646" y="4162554"/>
                <a:chExt cx="33591" cy="28762"/>
              </a:xfrm>
            </p:grpSpPr>
            <p:sp>
              <p:nvSpPr>
                <p:cNvPr id="4244" name="Google Shape;4244;p77"/>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77"/>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46" name="Google Shape;4246;p77"/>
            <p:cNvGrpSpPr/>
            <p:nvPr/>
          </p:nvGrpSpPr>
          <p:grpSpPr>
            <a:xfrm>
              <a:off x="3597785" y="3274438"/>
              <a:ext cx="855610" cy="1122100"/>
              <a:chOff x="3597785" y="3274438"/>
              <a:chExt cx="855610" cy="1122100"/>
            </a:xfrm>
          </p:grpSpPr>
          <p:grpSp>
            <p:nvGrpSpPr>
              <p:cNvPr id="4247" name="Google Shape;4247;p77"/>
              <p:cNvGrpSpPr/>
              <p:nvPr/>
            </p:nvGrpSpPr>
            <p:grpSpPr>
              <a:xfrm>
                <a:off x="3617857" y="3284717"/>
                <a:ext cx="826785" cy="1099165"/>
                <a:chOff x="3617857" y="3284717"/>
                <a:chExt cx="826785" cy="1099165"/>
              </a:xfrm>
            </p:grpSpPr>
            <p:sp>
              <p:nvSpPr>
                <p:cNvPr id="4248" name="Google Shape;4248;p77"/>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77"/>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77"/>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77"/>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77"/>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77"/>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77"/>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77"/>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77"/>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77"/>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77"/>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77"/>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77"/>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77"/>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77"/>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77"/>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77"/>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77"/>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77"/>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77"/>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77"/>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77"/>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77"/>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77"/>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77"/>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77"/>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77"/>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77"/>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77"/>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77"/>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77"/>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77"/>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77"/>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77"/>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77"/>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77"/>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77"/>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77"/>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77"/>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77"/>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77"/>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77"/>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77"/>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77"/>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77"/>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77"/>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77"/>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77"/>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77"/>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77"/>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77"/>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77"/>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77"/>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77"/>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77"/>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77"/>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4" name="Google Shape;4304;p77"/>
              <p:cNvGrpSpPr/>
              <p:nvPr/>
            </p:nvGrpSpPr>
            <p:grpSpPr>
              <a:xfrm>
                <a:off x="4180904" y="4251758"/>
                <a:ext cx="37783" cy="32420"/>
                <a:chOff x="4180904" y="4251758"/>
                <a:chExt cx="37783" cy="32420"/>
              </a:xfrm>
            </p:grpSpPr>
            <p:sp>
              <p:nvSpPr>
                <p:cNvPr id="4305" name="Google Shape;4305;p77"/>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77"/>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7" name="Google Shape;4307;p77"/>
              <p:cNvGrpSpPr/>
              <p:nvPr/>
            </p:nvGrpSpPr>
            <p:grpSpPr>
              <a:xfrm>
                <a:off x="4201644" y="4081324"/>
                <a:ext cx="37783" cy="32364"/>
                <a:chOff x="4201644" y="4081324"/>
                <a:chExt cx="37783" cy="32364"/>
              </a:xfrm>
            </p:grpSpPr>
            <p:sp>
              <p:nvSpPr>
                <p:cNvPr id="4308" name="Google Shape;4308;p77"/>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77"/>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0" name="Google Shape;4310;p77"/>
              <p:cNvGrpSpPr/>
              <p:nvPr/>
            </p:nvGrpSpPr>
            <p:grpSpPr>
              <a:xfrm>
                <a:off x="4284416" y="3887428"/>
                <a:ext cx="37783" cy="32451"/>
                <a:chOff x="4284416" y="3887428"/>
                <a:chExt cx="37783" cy="32451"/>
              </a:xfrm>
            </p:grpSpPr>
            <p:sp>
              <p:nvSpPr>
                <p:cNvPr id="4311" name="Google Shape;4311;p77"/>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77"/>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3" name="Google Shape;4313;p77"/>
              <p:cNvGrpSpPr/>
              <p:nvPr/>
            </p:nvGrpSpPr>
            <p:grpSpPr>
              <a:xfrm>
                <a:off x="4223721" y="3860404"/>
                <a:ext cx="37870" cy="32364"/>
                <a:chOff x="4223721" y="3860404"/>
                <a:chExt cx="37870" cy="32364"/>
              </a:xfrm>
            </p:grpSpPr>
            <p:sp>
              <p:nvSpPr>
                <p:cNvPr id="4314" name="Google Shape;4314;p77"/>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77"/>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6" name="Google Shape;4316;p77"/>
              <p:cNvGrpSpPr/>
              <p:nvPr/>
            </p:nvGrpSpPr>
            <p:grpSpPr>
              <a:xfrm>
                <a:off x="4104889" y="3699242"/>
                <a:ext cx="37776" cy="32357"/>
                <a:chOff x="4104889" y="3699242"/>
                <a:chExt cx="37776" cy="32357"/>
              </a:xfrm>
            </p:grpSpPr>
            <p:sp>
              <p:nvSpPr>
                <p:cNvPr id="4317" name="Google Shape;4317;p77"/>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77"/>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9" name="Google Shape;4319;p77"/>
              <p:cNvGrpSpPr/>
              <p:nvPr/>
            </p:nvGrpSpPr>
            <p:grpSpPr>
              <a:xfrm>
                <a:off x="4143608" y="3475121"/>
                <a:ext cx="37878" cy="32420"/>
                <a:chOff x="4143608" y="3475121"/>
                <a:chExt cx="37878" cy="32420"/>
              </a:xfrm>
            </p:grpSpPr>
            <p:sp>
              <p:nvSpPr>
                <p:cNvPr id="4320" name="Google Shape;4320;p77"/>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77"/>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2" name="Google Shape;4322;p77"/>
              <p:cNvGrpSpPr/>
              <p:nvPr/>
            </p:nvGrpSpPr>
            <p:grpSpPr>
              <a:xfrm>
                <a:off x="4217248" y="3570893"/>
                <a:ext cx="37776" cy="32364"/>
                <a:chOff x="4217248" y="3570893"/>
                <a:chExt cx="37776" cy="32364"/>
              </a:xfrm>
            </p:grpSpPr>
            <p:sp>
              <p:nvSpPr>
                <p:cNvPr id="4323" name="Google Shape;4323;p77"/>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77"/>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5" name="Google Shape;4325;p77"/>
              <p:cNvGrpSpPr/>
              <p:nvPr/>
            </p:nvGrpSpPr>
            <p:grpSpPr>
              <a:xfrm>
                <a:off x="4255307" y="3431612"/>
                <a:ext cx="37776" cy="32451"/>
                <a:chOff x="4255307" y="3431612"/>
                <a:chExt cx="37776" cy="32451"/>
              </a:xfrm>
            </p:grpSpPr>
            <p:sp>
              <p:nvSpPr>
                <p:cNvPr id="4326" name="Google Shape;4326;p77"/>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77"/>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8" name="Google Shape;4328;p77"/>
              <p:cNvGrpSpPr/>
              <p:nvPr/>
            </p:nvGrpSpPr>
            <p:grpSpPr>
              <a:xfrm>
                <a:off x="3853052" y="3577398"/>
                <a:ext cx="37776" cy="32420"/>
                <a:chOff x="3853052" y="3577398"/>
                <a:chExt cx="37776" cy="32420"/>
              </a:xfrm>
            </p:grpSpPr>
            <p:sp>
              <p:nvSpPr>
                <p:cNvPr id="4329" name="Google Shape;4329;p77"/>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77"/>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1" name="Google Shape;4331;p77"/>
              <p:cNvGrpSpPr/>
              <p:nvPr/>
            </p:nvGrpSpPr>
            <p:grpSpPr>
              <a:xfrm>
                <a:off x="4039908" y="3412107"/>
                <a:ext cx="37776" cy="32357"/>
                <a:chOff x="4039908" y="3412107"/>
                <a:chExt cx="37776" cy="32357"/>
              </a:xfrm>
            </p:grpSpPr>
            <p:sp>
              <p:nvSpPr>
                <p:cNvPr id="4332" name="Google Shape;4332;p77"/>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77"/>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4" name="Google Shape;4334;p77"/>
              <p:cNvGrpSpPr/>
              <p:nvPr/>
            </p:nvGrpSpPr>
            <p:grpSpPr>
              <a:xfrm>
                <a:off x="4017360" y="3342061"/>
                <a:ext cx="37870" cy="32380"/>
                <a:chOff x="4017360" y="3342061"/>
                <a:chExt cx="37870" cy="32380"/>
              </a:xfrm>
            </p:grpSpPr>
            <p:sp>
              <p:nvSpPr>
                <p:cNvPr id="4335" name="Google Shape;4335;p77"/>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77"/>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7" name="Google Shape;4337;p77"/>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77"/>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9" name="Google Shape;4339;p77"/>
              <p:cNvGrpSpPr/>
              <p:nvPr/>
            </p:nvGrpSpPr>
            <p:grpSpPr>
              <a:xfrm>
                <a:off x="3750870" y="3418650"/>
                <a:ext cx="37776" cy="32380"/>
                <a:chOff x="3750870" y="3418650"/>
                <a:chExt cx="37776" cy="32380"/>
              </a:xfrm>
            </p:grpSpPr>
            <p:sp>
              <p:nvSpPr>
                <p:cNvPr id="4340" name="Google Shape;4340;p77"/>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77"/>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2" name="Google Shape;4342;p77"/>
              <p:cNvGrpSpPr/>
              <p:nvPr/>
            </p:nvGrpSpPr>
            <p:grpSpPr>
              <a:xfrm>
                <a:off x="3632509" y="3274438"/>
                <a:ext cx="37783" cy="32357"/>
                <a:chOff x="3632509" y="3274438"/>
                <a:chExt cx="37783" cy="32357"/>
              </a:xfrm>
            </p:grpSpPr>
            <p:sp>
              <p:nvSpPr>
                <p:cNvPr id="4343" name="Google Shape;4343;p77"/>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77"/>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5" name="Google Shape;4345;p77"/>
              <p:cNvGrpSpPr/>
              <p:nvPr/>
            </p:nvGrpSpPr>
            <p:grpSpPr>
              <a:xfrm>
                <a:off x="3906424" y="3297561"/>
                <a:ext cx="37776" cy="32451"/>
                <a:chOff x="3906424" y="3297561"/>
                <a:chExt cx="37776" cy="32451"/>
              </a:xfrm>
            </p:grpSpPr>
            <p:sp>
              <p:nvSpPr>
                <p:cNvPr id="4346" name="Google Shape;4346;p77"/>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77"/>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8" name="Google Shape;4348;p77"/>
              <p:cNvGrpSpPr/>
              <p:nvPr/>
            </p:nvGrpSpPr>
            <p:grpSpPr>
              <a:xfrm>
                <a:off x="3866084" y="3412107"/>
                <a:ext cx="37776" cy="32357"/>
                <a:chOff x="3866084" y="3412107"/>
                <a:chExt cx="37776" cy="32357"/>
              </a:xfrm>
            </p:grpSpPr>
            <p:sp>
              <p:nvSpPr>
                <p:cNvPr id="4349" name="Google Shape;4349;p77"/>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77"/>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1" name="Google Shape;4351;p77"/>
              <p:cNvGrpSpPr/>
              <p:nvPr/>
            </p:nvGrpSpPr>
            <p:grpSpPr>
              <a:xfrm>
                <a:off x="4023919" y="3766409"/>
                <a:ext cx="37783" cy="32357"/>
                <a:chOff x="4023919" y="3766409"/>
                <a:chExt cx="37783" cy="32357"/>
              </a:xfrm>
            </p:grpSpPr>
            <p:sp>
              <p:nvSpPr>
                <p:cNvPr id="4352" name="Google Shape;4352;p77"/>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77"/>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4" name="Google Shape;4354;p77"/>
              <p:cNvGrpSpPr/>
              <p:nvPr/>
            </p:nvGrpSpPr>
            <p:grpSpPr>
              <a:xfrm>
                <a:off x="3973882" y="3779449"/>
                <a:ext cx="37776" cy="32357"/>
                <a:chOff x="3973882" y="3779449"/>
                <a:chExt cx="37776" cy="32357"/>
              </a:xfrm>
            </p:grpSpPr>
            <p:sp>
              <p:nvSpPr>
                <p:cNvPr id="4355" name="Google Shape;4355;p77"/>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77"/>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7" name="Google Shape;4357;p77"/>
              <p:cNvGrpSpPr/>
              <p:nvPr/>
            </p:nvGrpSpPr>
            <p:grpSpPr>
              <a:xfrm>
                <a:off x="4073398" y="3838028"/>
                <a:ext cx="37776" cy="32380"/>
                <a:chOff x="4073398" y="3838028"/>
                <a:chExt cx="37776" cy="32380"/>
              </a:xfrm>
            </p:grpSpPr>
            <p:sp>
              <p:nvSpPr>
                <p:cNvPr id="4358" name="Google Shape;4358;p77"/>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77"/>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0" name="Google Shape;4360;p77"/>
              <p:cNvGrpSpPr/>
              <p:nvPr/>
            </p:nvGrpSpPr>
            <p:grpSpPr>
              <a:xfrm>
                <a:off x="4342672" y="4144496"/>
                <a:ext cx="37752" cy="32364"/>
                <a:chOff x="4342672" y="4144496"/>
                <a:chExt cx="37752" cy="32364"/>
              </a:xfrm>
            </p:grpSpPr>
            <p:sp>
              <p:nvSpPr>
                <p:cNvPr id="4361" name="Google Shape;4361;p77"/>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77"/>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3" name="Google Shape;4363;p77"/>
              <p:cNvGrpSpPr/>
              <p:nvPr/>
            </p:nvGrpSpPr>
            <p:grpSpPr>
              <a:xfrm>
                <a:off x="4406386" y="4056872"/>
                <a:ext cx="37783" cy="32364"/>
                <a:chOff x="4406386" y="4056872"/>
                <a:chExt cx="37783" cy="32364"/>
              </a:xfrm>
            </p:grpSpPr>
            <p:sp>
              <p:nvSpPr>
                <p:cNvPr id="4364" name="Google Shape;4364;p77"/>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77"/>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6" name="Google Shape;4366;p77"/>
              <p:cNvGrpSpPr/>
              <p:nvPr/>
            </p:nvGrpSpPr>
            <p:grpSpPr>
              <a:xfrm>
                <a:off x="4284416" y="4245254"/>
                <a:ext cx="37783" cy="32357"/>
                <a:chOff x="4284416" y="4245254"/>
                <a:chExt cx="37783" cy="32357"/>
              </a:xfrm>
            </p:grpSpPr>
            <p:sp>
              <p:nvSpPr>
                <p:cNvPr id="4367" name="Google Shape;4367;p77"/>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77"/>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9" name="Google Shape;4369;p77"/>
              <p:cNvGrpSpPr/>
              <p:nvPr/>
            </p:nvGrpSpPr>
            <p:grpSpPr>
              <a:xfrm>
                <a:off x="4219057" y="4331258"/>
                <a:ext cx="37776" cy="32364"/>
                <a:chOff x="4219057" y="4331258"/>
                <a:chExt cx="37776" cy="32364"/>
              </a:xfrm>
            </p:grpSpPr>
            <p:sp>
              <p:nvSpPr>
                <p:cNvPr id="4370" name="Google Shape;4370;p77"/>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77"/>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2" name="Google Shape;4372;p77"/>
              <p:cNvGrpSpPr/>
              <p:nvPr/>
            </p:nvGrpSpPr>
            <p:grpSpPr>
              <a:xfrm>
                <a:off x="4204122" y="4141688"/>
                <a:ext cx="33497" cy="28699"/>
                <a:chOff x="4204122" y="4141688"/>
                <a:chExt cx="33497" cy="28699"/>
              </a:xfrm>
            </p:grpSpPr>
            <p:sp>
              <p:nvSpPr>
                <p:cNvPr id="4373" name="Google Shape;4373;p77"/>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77"/>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5" name="Google Shape;4375;p77"/>
              <p:cNvGrpSpPr/>
              <p:nvPr/>
            </p:nvGrpSpPr>
            <p:grpSpPr>
              <a:xfrm>
                <a:off x="4301546" y="4003869"/>
                <a:ext cx="38916" cy="33324"/>
                <a:chOff x="4301546" y="4003869"/>
                <a:chExt cx="38916" cy="33324"/>
              </a:xfrm>
            </p:grpSpPr>
            <p:sp>
              <p:nvSpPr>
                <p:cNvPr id="4376" name="Google Shape;4376;p77"/>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77"/>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8" name="Google Shape;4378;p77"/>
              <p:cNvGrpSpPr/>
              <p:nvPr/>
            </p:nvGrpSpPr>
            <p:grpSpPr>
              <a:xfrm>
                <a:off x="4210681" y="3924669"/>
                <a:ext cx="36549" cy="31366"/>
                <a:chOff x="4210681" y="3924669"/>
                <a:chExt cx="36549" cy="31366"/>
              </a:xfrm>
            </p:grpSpPr>
            <p:sp>
              <p:nvSpPr>
                <p:cNvPr id="4379" name="Google Shape;4379;p77"/>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77"/>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1" name="Google Shape;4381;p77"/>
              <p:cNvGrpSpPr/>
              <p:nvPr/>
            </p:nvGrpSpPr>
            <p:grpSpPr>
              <a:xfrm>
                <a:off x="3987771" y="3628874"/>
                <a:ext cx="31499" cy="26993"/>
                <a:chOff x="3987771" y="3628874"/>
                <a:chExt cx="31499" cy="26993"/>
              </a:xfrm>
            </p:grpSpPr>
            <p:sp>
              <p:nvSpPr>
                <p:cNvPr id="4382" name="Google Shape;4382;p77"/>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77"/>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4" name="Google Shape;4384;p77"/>
              <p:cNvGrpSpPr/>
              <p:nvPr/>
            </p:nvGrpSpPr>
            <p:grpSpPr>
              <a:xfrm>
                <a:off x="4087382" y="3775674"/>
                <a:ext cx="31405" cy="26898"/>
                <a:chOff x="4087382" y="3775674"/>
                <a:chExt cx="31405" cy="26898"/>
              </a:xfrm>
            </p:grpSpPr>
            <p:sp>
              <p:nvSpPr>
                <p:cNvPr id="4385" name="Google Shape;4385;p77"/>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77"/>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7" name="Google Shape;4387;p77"/>
              <p:cNvGrpSpPr/>
              <p:nvPr/>
            </p:nvGrpSpPr>
            <p:grpSpPr>
              <a:xfrm>
                <a:off x="4118873" y="3856637"/>
                <a:ext cx="31405" cy="26906"/>
                <a:chOff x="4118873" y="3856637"/>
                <a:chExt cx="31405" cy="26906"/>
              </a:xfrm>
            </p:grpSpPr>
            <p:sp>
              <p:nvSpPr>
                <p:cNvPr id="4388" name="Google Shape;4388;p77"/>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77"/>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0" name="Google Shape;4390;p77"/>
              <p:cNvGrpSpPr/>
              <p:nvPr/>
            </p:nvGrpSpPr>
            <p:grpSpPr>
              <a:xfrm>
                <a:off x="4168541" y="3639523"/>
                <a:ext cx="31499" cy="26906"/>
                <a:chOff x="4168541" y="3639523"/>
                <a:chExt cx="31499" cy="26906"/>
              </a:xfrm>
            </p:grpSpPr>
            <p:sp>
              <p:nvSpPr>
                <p:cNvPr id="4391" name="Google Shape;4391;p77"/>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77"/>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3" name="Google Shape;4393;p77"/>
              <p:cNvGrpSpPr/>
              <p:nvPr/>
            </p:nvGrpSpPr>
            <p:grpSpPr>
              <a:xfrm>
                <a:off x="3965789" y="3393545"/>
                <a:ext cx="31405" cy="26945"/>
                <a:chOff x="3965789" y="3393545"/>
                <a:chExt cx="31405" cy="26945"/>
              </a:xfrm>
            </p:grpSpPr>
            <p:sp>
              <p:nvSpPr>
                <p:cNvPr id="4394" name="Google Shape;4394;p77"/>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77"/>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6" name="Google Shape;4396;p77"/>
              <p:cNvGrpSpPr/>
              <p:nvPr/>
            </p:nvGrpSpPr>
            <p:grpSpPr>
              <a:xfrm>
                <a:off x="3925166" y="3491008"/>
                <a:ext cx="31405" cy="27001"/>
                <a:chOff x="3925166" y="3491008"/>
                <a:chExt cx="31405" cy="27001"/>
              </a:xfrm>
            </p:grpSpPr>
            <p:sp>
              <p:nvSpPr>
                <p:cNvPr id="4397" name="Google Shape;4397;p77"/>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77"/>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9" name="Google Shape;4399;p77"/>
              <p:cNvGrpSpPr/>
              <p:nvPr/>
            </p:nvGrpSpPr>
            <p:grpSpPr>
              <a:xfrm>
                <a:off x="3682845" y="3340976"/>
                <a:ext cx="31397" cy="26898"/>
                <a:chOff x="3682845" y="3340976"/>
                <a:chExt cx="31397" cy="26898"/>
              </a:xfrm>
            </p:grpSpPr>
            <p:sp>
              <p:nvSpPr>
                <p:cNvPr id="4400" name="Google Shape;4400;p77"/>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77"/>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2" name="Google Shape;4402;p77"/>
              <p:cNvGrpSpPr/>
              <p:nvPr/>
            </p:nvGrpSpPr>
            <p:grpSpPr>
              <a:xfrm>
                <a:off x="3795393" y="3353725"/>
                <a:ext cx="31499" cy="26993"/>
                <a:chOff x="3795393" y="3353725"/>
                <a:chExt cx="31499" cy="26993"/>
              </a:xfrm>
            </p:grpSpPr>
            <p:sp>
              <p:nvSpPr>
                <p:cNvPr id="4403" name="Google Shape;4403;p77"/>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77"/>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5" name="Google Shape;4405;p77"/>
              <p:cNvGrpSpPr/>
              <p:nvPr/>
            </p:nvGrpSpPr>
            <p:grpSpPr>
              <a:xfrm>
                <a:off x="4176909" y="4363221"/>
                <a:ext cx="38924" cy="33316"/>
                <a:chOff x="4176909" y="4363221"/>
                <a:chExt cx="38924" cy="33316"/>
              </a:xfrm>
            </p:grpSpPr>
            <p:sp>
              <p:nvSpPr>
                <p:cNvPr id="4406" name="Google Shape;4406;p77"/>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77"/>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8" name="Google Shape;4408;p77"/>
              <p:cNvGrpSpPr/>
              <p:nvPr/>
            </p:nvGrpSpPr>
            <p:grpSpPr>
              <a:xfrm>
                <a:off x="4226191" y="4007660"/>
                <a:ext cx="33560" cy="28770"/>
                <a:chOff x="4226191" y="4007660"/>
                <a:chExt cx="33560" cy="28770"/>
              </a:xfrm>
            </p:grpSpPr>
            <p:sp>
              <p:nvSpPr>
                <p:cNvPr id="4409" name="Google Shape;4409;p77"/>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77"/>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1" name="Google Shape;4411;p77"/>
              <p:cNvGrpSpPr/>
              <p:nvPr/>
            </p:nvGrpSpPr>
            <p:grpSpPr>
              <a:xfrm>
                <a:off x="3597785" y="3377045"/>
                <a:ext cx="33591" cy="28699"/>
                <a:chOff x="3597785" y="3377045"/>
                <a:chExt cx="33591" cy="28699"/>
              </a:xfrm>
            </p:grpSpPr>
            <p:sp>
              <p:nvSpPr>
                <p:cNvPr id="4412" name="Google Shape;4412;p77"/>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77"/>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4" name="Google Shape;4414;p77"/>
              <p:cNvGrpSpPr/>
              <p:nvPr/>
            </p:nvGrpSpPr>
            <p:grpSpPr>
              <a:xfrm>
                <a:off x="3887870" y="3669796"/>
                <a:ext cx="33591" cy="28692"/>
                <a:chOff x="3887870" y="3669796"/>
                <a:chExt cx="33591" cy="28692"/>
              </a:xfrm>
            </p:grpSpPr>
            <p:sp>
              <p:nvSpPr>
                <p:cNvPr id="4415" name="Google Shape;4415;p77"/>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77"/>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7" name="Google Shape;4417;p77"/>
              <p:cNvGrpSpPr/>
              <p:nvPr/>
            </p:nvGrpSpPr>
            <p:grpSpPr>
              <a:xfrm>
                <a:off x="3818320" y="3481625"/>
                <a:ext cx="33497" cy="28770"/>
                <a:chOff x="3818320" y="3481625"/>
                <a:chExt cx="33497" cy="28770"/>
              </a:xfrm>
            </p:grpSpPr>
            <p:sp>
              <p:nvSpPr>
                <p:cNvPr id="4418" name="Google Shape;4418;p77"/>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77"/>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0" name="Google Shape;4420;p77"/>
              <p:cNvGrpSpPr/>
              <p:nvPr/>
            </p:nvGrpSpPr>
            <p:grpSpPr>
              <a:xfrm>
                <a:off x="4278139" y="4120948"/>
                <a:ext cx="37492" cy="32129"/>
                <a:chOff x="4278139" y="4120948"/>
                <a:chExt cx="37492" cy="32129"/>
              </a:xfrm>
            </p:grpSpPr>
            <p:sp>
              <p:nvSpPr>
                <p:cNvPr id="4421" name="Google Shape;4421;p77"/>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77"/>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3" name="Google Shape;4423;p77"/>
              <p:cNvGrpSpPr/>
              <p:nvPr/>
            </p:nvGrpSpPr>
            <p:grpSpPr>
              <a:xfrm>
                <a:off x="4419898" y="3977388"/>
                <a:ext cx="33497" cy="28692"/>
                <a:chOff x="4419898" y="3977388"/>
                <a:chExt cx="33497" cy="28692"/>
              </a:xfrm>
            </p:grpSpPr>
            <p:sp>
              <p:nvSpPr>
                <p:cNvPr id="4424" name="Google Shape;4424;p77"/>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77"/>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6" name="Google Shape;4426;p77"/>
              <p:cNvGrpSpPr/>
              <p:nvPr/>
            </p:nvGrpSpPr>
            <p:grpSpPr>
              <a:xfrm>
                <a:off x="4158930" y="4034684"/>
                <a:ext cx="33497" cy="28762"/>
                <a:chOff x="4158930" y="4034684"/>
                <a:chExt cx="33497" cy="28762"/>
              </a:xfrm>
            </p:grpSpPr>
            <p:sp>
              <p:nvSpPr>
                <p:cNvPr id="4427" name="Google Shape;4427;p77"/>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77"/>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9" name="Google Shape;4429;p77"/>
              <p:cNvGrpSpPr/>
              <p:nvPr/>
            </p:nvGrpSpPr>
            <p:grpSpPr>
              <a:xfrm>
                <a:off x="4134949" y="3957049"/>
                <a:ext cx="33497" cy="28770"/>
                <a:chOff x="4134949" y="3957049"/>
                <a:chExt cx="33497" cy="28770"/>
              </a:xfrm>
            </p:grpSpPr>
            <p:sp>
              <p:nvSpPr>
                <p:cNvPr id="4430" name="Google Shape;4430;p77"/>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77"/>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2" name="Google Shape;4432;p77"/>
              <p:cNvGrpSpPr/>
              <p:nvPr/>
            </p:nvGrpSpPr>
            <p:grpSpPr>
              <a:xfrm>
                <a:off x="4193653" y="4184403"/>
                <a:ext cx="43580" cy="37264"/>
                <a:chOff x="4193653" y="4184403"/>
                <a:chExt cx="43580" cy="37264"/>
              </a:xfrm>
            </p:grpSpPr>
            <p:sp>
              <p:nvSpPr>
                <p:cNvPr id="4433" name="Google Shape;4433;p77"/>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77"/>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5" name="Google Shape;4435;p77"/>
              <p:cNvGrpSpPr/>
              <p:nvPr/>
            </p:nvGrpSpPr>
            <p:grpSpPr>
              <a:xfrm>
                <a:off x="4343600" y="3943844"/>
                <a:ext cx="43580" cy="37312"/>
                <a:chOff x="4343600" y="3943844"/>
                <a:chExt cx="43580" cy="37312"/>
              </a:xfrm>
            </p:grpSpPr>
            <p:sp>
              <p:nvSpPr>
                <p:cNvPr id="4436" name="Google Shape;4436;p77"/>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77"/>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8" name="Google Shape;4438;p77"/>
              <p:cNvGrpSpPr/>
              <p:nvPr/>
            </p:nvGrpSpPr>
            <p:grpSpPr>
              <a:xfrm>
                <a:off x="4172339" y="3381693"/>
                <a:ext cx="31499" cy="27001"/>
                <a:chOff x="4172339" y="3381693"/>
                <a:chExt cx="31499" cy="27001"/>
              </a:xfrm>
            </p:grpSpPr>
            <p:sp>
              <p:nvSpPr>
                <p:cNvPr id="4439" name="Google Shape;4439;p77"/>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77"/>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4" name="Shape 4444"/>
        <p:cNvGrpSpPr/>
        <p:nvPr/>
      </p:nvGrpSpPr>
      <p:grpSpPr>
        <a:xfrm>
          <a:off x="0" y="0"/>
          <a:ext cx="0" cy="0"/>
          <a:chOff x="0" y="0"/>
          <a:chExt cx="0" cy="0"/>
        </a:xfrm>
      </p:grpSpPr>
      <p:grpSp>
        <p:nvGrpSpPr>
          <p:cNvPr id="4445" name="Google Shape;4445;p78"/>
          <p:cNvGrpSpPr/>
          <p:nvPr/>
        </p:nvGrpSpPr>
        <p:grpSpPr>
          <a:xfrm>
            <a:off x="729274" y="1175734"/>
            <a:ext cx="2507799" cy="206239"/>
            <a:chOff x="106648" y="895722"/>
            <a:chExt cx="4481413" cy="374300"/>
          </a:xfrm>
        </p:grpSpPr>
        <p:grpSp>
          <p:nvGrpSpPr>
            <p:cNvPr id="4446" name="Google Shape;4446;p78"/>
            <p:cNvGrpSpPr/>
            <p:nvPr/>
          </p:nvGrpSpPr>
          <p:grpSpPr>
            <a:xfrm>
              <a:off x="2233276" y="895722"/>
              <a:ext cx="1082667" cy="223591"/>
              <a:chOff x="4808316" y="2800065"/>
              <a:chExt cx="1999386" cy="412910"/>
            </a:xfrm>
          </p:grpSpPr>
          <p:sp>
            <p:nvSpPr>
              <p:cNvPr id="4447" name="Google Shape;4447;p78"/>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8" name="Google Shape;4448;p78"/>
              <p:cNvGrpSpPr/>
              <p:nvPr/>
            </p:nvGrpSpPr>
            <p:grpSpPr>
              <a:xfrm>
                <a:off x="4808316" y="2800065"/>
                <a:ext cx="92400" cy="411825"/>
                <a:chOff x="845575" y="2563700"/>
                <a:chExt cx="92400" cy="411825"/>
              </a:xfrm>
            </p:grpSpPr>
            <p:cxnSp>
              <p:nvCxnSpPr>
                <p:cNvPr id="4449" name="Google Shape;4449;p7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50" name="Google Shape;4450;p7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51" name="Google Shape;4451;p78"/>
            <p:cNvGrpSpPr/>
            <p:nvPr/>
          </p:nvGrpSpPr>
          <p:grpSpPr>
            <a:xfrm>
              <a:off x="106648" y="895722"/>
              <a:ext cx="1088401" cy="223591"/>
              <a:chOff x="881025" y="2800065"/>
              <a:chExt cx="2009975" cy="412910"/>
            </a:xfrm>
          </p:grpSpPr>
          <p:sp>
            <p:nvSpPr>
              <p:cNvPr id="4452" name="Google Shape;4452;p78"/>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3" name="Google Shape;4453;p78"/>
              <p:cNvGrpSpPr/>
              <p:nvPr/>
            </p:nvGrpSpPr>
            <p:grpSpPr>
              <a:xfrm>
                <a:off x="881025" y="2800065"/>
                <a:ext cx="92400" cy="411825"/>
                <a:chOff x="845575" y="2563700"/>
                <a:chExt cx="92400" cy="411825"/>
              </a:xfrm>
            </p:grpSpPr>
            <p:cxnSp>
              <p:nvCxnSpPr>
                <p:cNvPr id="4454" name="Google Shape;4454;p7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55" name="Google Shape;4455;p7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56" name="Google Shape;4456;p78"/>
            <p:cNvGrpSpPr/>
            <p:nvPr/>
          </p:nvGrpSpPr>
          <p:grpSpPr>
            <a:xfrm>
              <a:off x="1172346" y="1047018"/>
              <a:ext cx="1083151" cy="223003"/>
              <a:chOff x="2849073" y="3079467"/>
              <a:chExt cx="2000279" cy="411825"/>
            </a:xfrm>
          </p:grpSpPr>
          <p:sp>
            <p:nvSpPr>
              <p:cNvPr id="4457" name="Google Shape;4457;p78"/>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8" name="Google Shape;4458;p78"/>
              <p:cNvGrpSpPr/>
              <p:nvPr/>
            </p:nvGrpSpPr>
            <p:grpSpPr>
              <a:xfrm rot="10800000">
                <a:off x="2849073" y="3079467"/>
                <a:ext cx="92400" cy="411825"/>
                <a:chOff x="2070100" y="2563700"/>
                <a:chExt cx="92400" cy="411825"/>
              </a:xfrm>
            </p:grpSpPr>
            <p:cxnSp>
              <p:nvCxnSpPr>
                <p:cNvPr id="4459" name="Google Shape;4459;p7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60" name="Google Shape;4460;p7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61" name="Google Shape;4461;p78"/>
            <p:cNvGrpSpPr/>
            <p:nvPr/>
          </p:nvGrpSpPr>
          <p:grpSpPr>
            <a:xfrm>
              <a:off x="3290132" y="1047018"/>
              <a:ext cx="1297929" cy="223003"/>
              <a:chOff x="6760035" y="3079467"/>
              <a:chExt cx="2396914" cy="411825"/>
            </a:xfrm>
          </p:grpSpPr>
          <p:sp>
            <p:nvSpPr>
              <p:cNvPr id="4462" name="Google Shape;4462;p78"/>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3" name="Google Shape;4463;p78"/>
              <p:cNvGrpSpPr/>
              <p:nvPr/>
            </p:nvGrpSpPr>
            <p:grpSpPr>
              <a:xfrm rot="10800000">
                <a:off x="6760035" y="3079467"/>
                <a:ext cx="92400" cy="411825"/>
                <a:chOff x="2070100" y="2563700"/>
                <a:chExt cx="92400" cy="411825"/>
              </a:xfrm>
            </p:grpSpPr>
            <p:cxnSp>
              <p:nvCxnSpPr>
                <p:cNvPr id="4464" name="Google Shape;4464;p7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65" name="Google Shape;4465;p7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66" name="Google Shape;4466;p78"/>
          <p:cNvGrpSpPr/>
          <p:nvPr/>
        </p:nvGrpSpPr>
        <p:grpSpPr>
          <a:xfrm>
            <a:off x="2147036" y="3575105"/>
            <a:ext cx="1086701" cy="799429"/>
            <a:chOff x="2183288" y="3555572"/>
            <a:chExt cx="1136241" cy="835873"/>
          </a:xfrm>
        </p:grpSpPr>
        <p:sp>
          <p:nvSpPr>
            <p:cNvPr id="4467" name="Google Shape;4467;p78"/>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8" name="Google Shape;4468;p78"/>
            <p:cNvGrpSpPr/>
            <p:nvPr/>
          </p:nvGrpSpPr>
          <p:grpSpPr>
            <a:xfrm>
              <a:off x="2205895" y="3637269"/>
              <a:ext cx="1089848" cy="724993"/>
              <a:chOff x="2205895" y="3637269"/>
              <a:chExt cx="1089848" cy="724993"/>
            </a:xfrm>
          </p:grpSpPr>
          <p:sp>
            <p:nvSpPr>
              <p:cNvPr id="4469" name="Google Shape;4469;p78"/>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78"/>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78"/>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78"/>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78"/>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78"/>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5" name="Google Shape;4475;p78"/>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76" name="Google Shape;4476;p78"/>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477" name="Google Shape;4477;p78"/>
            <p:cNvGrpSpPr/>
            <p:nvPr/>
          </p:nvGrpSpPr>
          <p:grpSpPr>
            <a:xfrm>
              <a:off x="3173850" y="3779426"/>
              <a:ext cx="145679" cy="70048"/>
              <a:chOff x="3173850" y="3779426"/>
              <a:chExt cx="145679" cy="70048"/>
            </a:xfrm>
          </p:grpSpPr>
          <p:cxnSp>
            <p:nvCxnSpPr>
              <p:cNvPr id="4478" name="Google Shape;4478;p78"/>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479" name="Google Shape;4479;p78"/>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0" name="Google Shape;4480;p78"/>
            <p:cNvGrpSpPr/>
            <p:nvPr/>
          </p:nvGrpSpPr>
          <p:grpSpPr>
            <a:xfrm>
              <a:off x="2183288" y="4139483"/>
              <a:ext cx="145133" cy="70048"/>
              <a:chOff x="2183288" y="4139483"/>
              <a:chExt cx="145133" cy="70048"/>
            </a:xfrm>
          </p:grpSpPr>
          <p:cxnSp>
            <p:nvCxnSpPr>
              <p:cNvPr id="4481" name="Google Shape;4481;p78"/>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482" name="Google Shape;4482;p78"/>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3" name="Google Shape;4483;p78"/>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84" name="Google Shape;4484;p78"/>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485" name="Google Shape;4485;p78"/>
            <p:cNvGrpSpPr/>
            <p:nvPr/>
          </p:nvGrpSpPr>
          <p:grpSpPr>
            <a:xfrm>
              <a:off x="2943836" y="4268886"/>
              <a:ext cx="60717" cy="122559"/>
              <a:chOff x="2943836" y="4268886"/>
              <a:chExt cx="60717" cy="122559"/>
            </a:xfrm>
          </p:grpSpPr>
          <p:sp>
            <p:nvSpPr>
              <p:cNvPr id="4486" name="Google Shape;4486;p78"/>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87" name="Google Shape;4487;p78"/>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488" name="Google Shape;4488;p78"/>
          <p:cNvGrpSpPr/>
          <p:nvPr/>
        </p:nvGrpSpPr>
        <p:grpSpPr>
          <a:xfrm>
            <a:off x="3409981" y="1496104"/>
            <a:ext cx="1675870" cy="758251"/>
            <a:chOff x="3530532" y="1496185"/>
            <a:chExt cx="1562000" cy="706730"/>
          </a:xfrm>
        </p:grpSpPr>
        <p:cxnSp>
          <p:nvCxnSpPr>
            <p:cNvPr id="4489" name="Google Shape;4489;p78"/>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490" name="Google Shape;4490;p78"/>
            <p:cNvGrpSpPr/>
            <p:nvPr/>
          </p:nvGrpSpPr>
          <p:grpSpPr>
            <a:xfrm>
              <a:off x="3530532" y="1496185"/>
              <a:ext cx="323430" cy="463587"/>
              <a:chOff x="3530532" y="1496185"/>
              <a:chExt cx="323430" cy="463587"/>
            </a:xfrm>
          </p:grpSpPr>
          <p:grpSp>
            <p:nvGrpSpPr>
              <p:cNvPr id="4491" name="Google Shape;4491;p78"/>
              <p:cNvGrpSpPr/>
              <p:nvPr/>
            </p:nvGrpSpPr>
            <p:grpSpPr>
              <a:xfrm>
                <a:off x="3567462" y="1496185"/>
                <a:ext cx="286500" cy="361376"/>
                <a:chOff x="3567462" y="1496185"/>
                <a:chExt cx="286500" cy="361376"/>
              </a:xfrm>
            </p:grpSpPr>
            <p:cxnSp>
              <p:nvCxnSpPr>
                <p:cNvPr id="4492" name="Google Shape;4492;p78"/>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493" name="Google Shape;4493;p78"/>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4" name="Google Shape;4494;p78"/>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5" name="Google Shape;4495;p78"/>
            <p:cNvGrpSpPr/>
            <p:nvPr/>
          </p:nvGrpSpPr>
          <p:grpSpPr>
            <a:xfrm>
              <a:off x="3891569" y="1779209"/>
              <a:ext cx="323945" cy="423706"/>
              <a:chOff x="3891569" y="1779209"/>
              <a:chExt cx="323945" cy="423706"/>
            </a:xfrm>
          </p:grpSpPr>
          <p:grpSp>
            <p:nvGrpSpPr>
              <p:cNvPr id="4496" name="Google Shape;4496;p78"/>
              <p:cNvGrpSpPr/>
              <p:nvPr/>
            </p:nvGrpSpPr>
            <p:grpSpPr>
              <a:xfrm>
                <a:off x="3929014" y="1881638"/>
                <a:ext cx="286500" cy="321278"/>
                <a:chOff x="3929014" y="1881638"/>
                <a:chExt cx="286500" cy="321278"/>
              </a:xfrm>
            </p:grpSpPr>
            <p:cxnSp>
              <p:nvCxnSpPr>
                <p:cNvPr id="4497" name="Google Shape;4497;p78"/>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498" name="Google Shape;4498;p78"/>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9" name="Google Shape;4499;p78"/>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0" name="Google Shape;4500;p78"/>
            <p:cNvGrpSpPr/>
            <p:nvPr/>
          </p:nvGrpSpPr>
          <p:grpSpPr>
            <a:xfrm>
              <a:off x="4252606" y="1496185"/>
              <a:ext cx="324721" cy="463587"/>
              <a:chOff x="4252606" y="1496185"/>
              <a:chExt cx="324721" cy="463587"/>
            </a:xfrm>
          </p:grpSpPr>
          <p:grpSp>
            <p:nvGrpSpPr>
              <p:cNvPr id="4501" name="Google Shape;4501;p78"/>
              <p:cNvGrpSpPr/>
              <p:nvPr/>
            </p:nvGrpSpPr>
            <p:grpSpPr>
              <a:xfrm>
                <a:off x="4290828" y="1496185"/>
                <a:ext cx="286500" cy="361376"/>
                <a:chOff x="4290828" y="1496185"/>
                <a:chExt cx="286500" cy="361376"/>
              </a:xfrm>
            </p:grpSpPr>
            <p:cxnSp>
              <p:nvCxnSpPr>
                <p:cNvPr id="4502" name="Google Shape;4502;p78"/>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503" name="Google Shape;4503;p78"/>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4" name="Google Shape;4504;p78"/>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5" name="Google Shape;4505;p78"/>
            <p:cNvGrpSpPr/>
            <p:nvPr/>
          </p:nvGrpSpPr>
          <p:grpSpPr>
            <a:xfrm>
              <a:off x="4613643" y="1763716"/>
              <a:ext cx="325308" cy="439200"/>
              <a:chOff x="4613643" y="1763716"/>
              <a:chExt cx="325308" cy="439200"/>
            </a:xfrm>
          </p:grpSpPr>
          <p:grpSp>
            <p:nvGrpSpPr>
              <p:cNvPr id="4506" name="Google Shape;4506;p78"/>
              <p:cNvGrpSpPr/>
              <p:nvPr/>
            </p:nvGrpSpPr>
            <p:grpSpPr>
              <a:xfrm>
                <a:off x="4652451" y="1879538"/>
                <a:ext cx="286500" cy="323378"/>
                <a:chOff x="4652451" y="1879538"/>
                <a:chExt cx="286500" cy="323378"/>
              </a:xfrm>
            </p:grpSpPr>
            <p:cxnSp>
              <p:nvCxnSpPr>
                <p:cNvPr id="4507" name="Google Shape;4507;p78"/>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508" name="Google Shape;4508;p78"/>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9" name="Google Shape;4509;p78"/>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10" name="Google Shape;4510;p78"/>
          <p:cNvGrpSpPr/>
          <p:nvPr/>
        </p:nvGrpSpPr>
        <p:grpSpPr>
          <a:xfrm>
            <a:off x="3421841" y="2349730"/>
            <a:ext cx="1652173" cy="391517"/>
            <a:chOff x="3512551" y="2358270"/>
            <a:chExt cx="1597383" cy="378533"/>
          </a:xfrm>
        </p:grpSpPr>
        <p:cxnSp>
          <p:nvCxnSpPr>
            <p:cNvPr id="4511" name="Google Shape;4511;p78"/>
            <p:cNvCxnSpPr>
              <a:stCxn id="4512" idx="6"/>
              <a:endCxn id="4513"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514" name="Google Shape;4514;p78"/>
            <p:cNvGrpSpPr/>
            <p:nvPr/>
          </p:nvGrpSpPr>
          <p:grpSpPr>
            <a:xfrm>
              <a:off x="3512551" y="2358270"/>
              <a:ext cx="225647" cy="307714"/>
              <a:chOff x="2182679" y="2004714"/>
              <a:chExt cx="792300" cy="1080458"/>
            </a:xfrm>
          </p:grpSpPr>
          <p:cxnSp>
            <p:nvCxnSpPr>
              <p:cNvPr id="4515" name="Google Shape;4515;p78"/>
              <p:cNvCxnSpPr>
                <a:stCxn id="4516"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512" name="Google Shape;4512;p78"/>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78"/>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7" name="Google Shape;4517;p78"/>
            <p:cNvGrpSpPr/>
            <p:nvPr/>
          </p:nvGrpSpPr>
          <p:grpSpPr>
            <a:xfrm>
              <a:off x="3969644" y="2440153"/>
              <a:ext cx="225853" cy="296651"/>
              <a:chOff x="3775710" y="1729289"/>
              <a:chExt cx="136500" cy="179289"/>
            </a:xfrm>
          </p:grpSpPr>
          <p:cxnSp>
            <p:nvCxnSpPr>
              <p:cNvPr id="4518" name="Google Shape;4518;p78"/>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519" name="Google Shape;4519;p78"/>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78"/>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1" name="Google Shape;4521;p78"/>
            <p:cNvGrpSpPr/>
            <p:nvPr/>
          </p:nvGrpSpPr>
          <p:grpSpPr>
            <a:xfrm>
              <a:off x="4427051" y="2358270"/>
              <a:ext cx="225647" cy="307714"/>
              <a:chOff x="5393704" y="2004714"/>
              <a:chExt cx="792300" cy="1080458"/>
            </a:xfrm>
          </p:grpSpPr>
          <p:cxnSp>
            <p:nvCxnSpPr>
              <p:cNvPr id="4522" name="Google Shape;4522;p78"/>
              <p:cNvCxnSpPr>
                <a:stCxn id="4523"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524" name="Google Shape;4524;p78"/>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78"/>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5" name="Google Shape;4525;p78"/>
            <p:cNvGrpSpPr/>
            <p:nvPr/>
          </p:nvGrpSpPr>
          <p:grpSpPr>
            <a:xfrm>
              <a:off x="4884287" y="2440252"/>
              <a:ext cx="225647" cy="296532"/>
              <a:chOff x="6999166" y="2292572"/>
              <a:chExt cx="792300" cy="1041192"/>
            </a:xfrm>
          </p:grpSpPr>
          <p:cxnSp>
            <p:nvCxnSpPr>
              <p:cNvPr id="4526" name="Google Shape;4526;p78"/>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513" name="Google Shape;4513;p78"/>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78"/>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28" name="Google Shape;4528;p78"/>
          <p:cNvGrpSpPr/>
          <p:nvPr/>
        </p:nvGrpSpPr>
        <p:grpSpPr>
          <a:xfrm>
            <a:off x="6842649" y="1185930"/>
            <a:ext cx="1581844" cy="732818"/>
            <a:chOff x="634175" y="2986275"/>
            <a:chExt cx="3147949" cy="1458344"/>
          </a:xfrm>
        </p:grpSpPr>
        <p:cxnSp>
          <p:nvCxnSpPr>
            <p:cNvPr id="4529" name="Google Shape;4529;p78"/>
            <p:cNvCxnSpPr>
              <a:stCxn id="4530" idx="4"/>
              <a:endCxn id="4531"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532" name="Google Shape;4532;p78"/>
            <p:cNvCxnSpPr>
              <a:stCxn id="4531" idx="0"/>
              <a:endCxn id="4533"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534" name="Google Shape;4534;p78"/>
            <p:cNvCxnSpPr>
              <a:stCxn id="4533" idx="4"/>
              <a:endCxn id="4535"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536" name="Google Shape;4536;p78"/>
            <p:cNvCxnSpPr>
              <a:stCxn id="4535" idx="0"/>
              <a:endCxn id="4537"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537" name="Google Shape;4537;p78"/>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33" name="Google Shape;4533;p78"/>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30" name="Google Shape;4530;p78"/>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35" name="Google Shape;4535;p78"/>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31" name="Google Shape;4531;p78"/>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538" name="Google Shape;4538;p78"/>
          <p:cNvGrpSpPr/>
          <p:nvPr/>
        </p:nvGrpSpPr>
        <p:grpSpPr>
          <a:xfrm>
            <a:off x="3410364" y="2880240"/>
            <a:ext cx="1675128" cy="313674"/>
            <a:chOff x="998425" y="1182125"/>
            <a:chExt cx="1065400" cy="199500"/>
          </a:xfrm>
        </p:grpSpPr>
        <p:sp>
          <p:nvSpPr>
            <p:cNvPr id="4539" name="Google Shape;4539;p78"/>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78"/>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78"/>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78"/>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78"/>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4" name="Google Shape;4544;p78"/>
          <p:cNvGrpSpPr/>
          <p:nvPr/>
        </p:nvGrpSpPr>
        <p:grpSpPr>
          <a:xfrm>
            <a:off x="3410363" y="3836206"/>
            <a:ext cx="1675129" cy="525345"/>
            <a:chOff x="5194708" y="3484366"/>
            <a:chExt cx="3148148" cy="987304"/>
          </a:xfrm>
        </p:grpSpPr>
        <p:grpSp>
          <p:nvGrpSpPr>
            <p:cNvPr id="4545" name="Google Shape;4545;p78"/>
            <p:cNvGrpSpPr/>
            <p:nvPr/>
          </p:nvGrpSpPr>
          <p:grpSpPr>
            <a:xfrm>
              <a:off x="7531521" y="3484366"/>
              <a:ext cx="811335" cy="987304"/>
              <a:chOff x="3379425" y="1617275"/>
              <a:chExt cx="1090650" cy="1327200"/>
            </a:xfrm>
          </p:grpSpPr>
          <p:sp>
            <p:nvSpPr>
              <p:cNvPr id="4546" name="Google Shape;4546;p78"/>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78"/>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78"/>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9" name="Google Shape;4549;p78"/>
            <p:cNvGrpSpPr/>
            <p:nvPr/>
          </p:nvGrpSpPr>
          <p:grpSpPr>
            <a:xfrm>
              <a:off x="6752546" y="3484366"/>
              <a:ext cx="811428" cy="987304"/>
              <a:chOff x="2332275" y="1617275"/>
              <a:chExt cx="1090775" cy="1327200"/>
            </a:xfrm>
          </p:grpSpPr>
          <p:sp>
            <p:nvSpPr>
              <p:cNvPr id="4550" name="Google Shape;4550;p78"/>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78"/>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78"/>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3" name="Google Shape;4553;p78"/>
            <p:cNvGrpSpPr/>
            <p:nvPr/>
          </p:nvGrpSpPr>
          <p:grpSpPr>
            <a:xfrm>
              <a:off x="5973664" y="3484366"/>
              <a:ext cx="811335" cy="987304"/>
              <a:chOff x="1285250" y="1617275"/>
              <a:chExt cx="1090650" cy="1327200"/>
            </a:xfrm>
          </p:grpSpPr>
          <p:sp>
            <p:nvSpPr>
              <p:cNvPr id="4554" name="Google Shape;4554;p78"/>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78"/>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78"/>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7" name="Google Shape;4557;p78"/>
            <p:cNvGrpSpPr/>
            <p:nvPr/>
          </p:nvGrpSpPr>
          <p:grpSpPr>
            <a:xfrm>
              <a:off x="5194708" y="3484366"/>
              <a:ext cx="811409" cy="987304"/>
              <a:chOff x="238125" y="1617275"/>
              <a:chExt cx="1090750" cy="1327200"/>
            </a:xfrm>
          </p:grpSpPr>
          <p:sp>
            <p:nvSpPr>
              <p:cNvPr id="4558" name="Google Shape;4558;p78"/>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78"/>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78"/>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61" name="Google Shape;4561;p78"/>
          <p:cNvGrpSpPr/>
          <p:nvPr/>
        </p:nvGrpSpPr>
        <p:grpSpPr>
          <a:xfrm>
            <a:off x="6844048" y="2482095"/>
            <a:ext cx="1579046" cy="522230"/>
            <a:chOff x="6853641" y="2534077"/>
            <a:chExt cx="1515545" cy="501229"/>
          </a:xfrm>
        </p:grpSpPr>
        <p:grpSp>
          <p:nvGrpSpPr>
            <p:cNvPr id="4562" name="Google Shape;4562;p78"/>
            <p:cNvGrpSpPr/>
            <p:nvPr/>
          </p:nvGrpSpPr>
          <p:grpSpPr>
            <a:xfrm>
              <a:off x="6853641" y="2618923"/>
              <a:ext cx="1515545" cy="324556"/>
              <a:chOff x="6853641" y="2618923"/>
              <a:chExt cx="1515545" cy="324556"/>
            </a:xfrm>
          </p:grpSpPr>
          <p:sp>
            <p:nvSpPr>
              <p:cNvPr id="4563" name="Google Shape;4563;p78"/>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78"/>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78"/>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78"/>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78"/>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8" name="Google Shape;4568;p78"/>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78"/>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78"/>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78"/>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78"/>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3" name="Google Shape;4573;p78"/>
          <p:cNvGrpSpPr/>
          <p:nvPr/>
        </p:nvGrpSpPr>
        <p:grpSpPr>
          <a:xfrm>
            <a:off x="3438940" y="3357136"/>
            <a:ext cx="1617976" cy="346616"/>
            <a:chOff x="1808063" y="4294338"/>
            <a:chExt cx="3370782" cy="721817"/>
          </a:xfrm>
        </p:grpSpPr>
        <p:sp>
          <p:nvSpPr>
            <p:cNvPr id="4574" name="Google Shape;4574;p78"/>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78"/>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78"/>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78"/>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78"/>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78"/>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78"/>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78"/>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78"/>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78"/>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4" name="Google Shape;4584;p78"/>
          <p:cNvGrpSpPr/>
          <p:nvPr/>
        </p:nvGrpSpPr>
        <p:grpSpPr>
          <a:xfrm>
            <a:off x="5264936" y="4023886"/>
            <a:ext cx="1417067" cy="350605"/>
            <a:chOff x="4234950" y="2101012"/>
            <a:chExt cx="4219974" cy="1044090"/>
          </a:xfrm>
        </p:grpSpPr>
        <p:sp>
          <p:nvSpPr>
            <p:cNvPr id="4585" name="Google Shape;4585;p78"/>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78"/>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78"/>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78"/>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78"/>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78"/>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78"/>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78"/>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78"/>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78"/>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78"/>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78"/>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78"/>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78"/>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78"/>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78"/>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1" name="Google Shape;4601;p78"/>
          <p:cNvGrpSpPr/>
          <p:nvPr/>
        </p:nvGrpSpPr>
        <p:grpSpPr>
          <a:xfrm>
            <a:off x="6840408" y="2014643"/>
            <a:ext cx="1586327" cy="371557"/>
            <a:chOff x="1247650" y="2075423"/>
            <a:chExt cx="6648477" cy="1557238"/>
          </a:xfrm>
        </p:grpSpPr>
        <p:sp>
          <p:nvSpPr>
            <p:cNvPr id="4602" name="Google Shape;4602;p78"/>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78"/>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78"/>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78"/>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78"/>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78"/>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8" name="Google Shape;4608;p78"/>
          <p:cNvGrpSpPr/>
          <p:nvPr/>
        </p:nvGrpSpPr>
        <p:grpSpPr>
          <a:xfrm>
            <a:off x="5271678" y="1167833"/>
            <a:ext cx="1415601" cy="1648533"/>
            <a:chOff x="1839112" y="2209163"/>
            <a:chExt cx="1918159" cy="2233784"/>
          </a:xfrm>
        </p:grpSpPr>
        <p:sp>
          <p:nvSpPr>
            <p:cNvPr id="4609" name="Google Shape;4609;p78"/>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78"/>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78"/>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12" name="Google Shape;4612;p78"/>
            <p:cNvCxnSpPr>
              <a:stCxn id="4609" idx="6"/>
              <a:endCxn id="4610"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613" name="Google Shape;4613;p78"/>
            <p:cNvCxnSpPr>
              <a:stCxn id="4610" idx="4"/>
              <a:endCxn id="4614"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615" name="Google Shape;4615;p78"/>
            <p:cNvCxnSpPr>
              <a:stCxn id="4614" idx="6"/>
              <a:endCxn id="4611"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616" name="Google Shape;4616;p78"/>
            <p:cNvCxnSpPr>
              <a:stCxn id="4611" idx="4"/>
              <a:endCxn id="4617"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614" name="Google Shape;4614;p78"/>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78"/>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78"/>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19" name="Google Shape;4619;p78"/>
            <p:cNvCxnSpPr>
              <a:endCxn id="4618"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620" name="Google Shape;4620;p78"/>
          <p:cNvGrpSpPr/>
          <p:nvPr/>
        </p:nvGrpSpPr>
        <p:grpSpPr>
          <a:xfrm>
            <a:off x="3428944" y="1185917"/>
            <a:ext cx="1637968" cy="154942"/>
            <a:chOff x="238125" y="2506075"/>
            <a:chExt cx="7115411" cy="673075"/>
          </a:xfrm>
        </p:grpSpPr>
        <p:sp>
          <p:nvSpPr>
            <p:cNvPr id="4621" name="Google Shape;4621;p78"/>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78"/>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78"/>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78"/>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78"/>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6" name="Google Shape;4626;p78"/>
          <p:cNvGrpSpPr/>
          <p:nvPr/>
        </p:nvGrpSpPr>
        <p:grpSpPr>
          <a:xfrm>
            <a:off x="1969680" y="1500635"/>
            <a:ext cx="1262932" cy="785408"/>
            <a:chOff x="548861" y="389676"/>
            <a:chExt cx="3843371" cy="2390163"/>
          </a:xfrm>
        </p:grpSpPr>
        <p:cxnSp>
          <p:nvCxnSpPr>
            <p:cNvPr id="4627" name="Google Shape;4627;p78"/>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628" name="Google Shape;4628;p78"/>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629" name="Google Shape;4629;p78"/>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630" name="Google Shape;4630;p78"/>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631" name="Google Shape;4631;p78"/>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632" name="Google Shape;4632;p78"/>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33" name="Google Shape;4633;p78"/>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634" name="Google Shape;4634;p78"/>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78"/>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78"/>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78"/>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78"/>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78"/>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0" name="Google Shape;4640;p78"/>
          <p:cNvGrpSpPr/>
          <p:nvPr/>
        </p:nvGrpSpPr>
        <p:grpSpPr>
          <a:xfrm>
            <a:off x="757812" y="2607512"/>
            <a:ext cx="1412054" cy="633562"/>
            <a:chOff x="1187400" y="2529299"/>
            <a:chExt cx="6769193" cy="2241903"/>
          </a:xfrm>
        </p:grpSpPr>
        <p:sp>
          <p:nvSpPr>
            <p:cNvPr id="4641" name="Google Shape;4641;p78"/>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642" name="Google Shape;4642;p78"/>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43" name="Google Shape;4643;p78"/>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44" name="Google Shape;4644;p78"/>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45" name="Google Shape;4645;p78"/>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46" name="Google Shape;4646;p78"/>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47" name="Google Shape;4647;p78"/>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648" name="Google Shape;4648;p78"/>
            <p:cNvCxnSpPr>
              <a:stCxn id="4641" idx="2"/>
              <a:endCxn id="4642"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49" name="Google Shape;4649;p78"/>
            <p:cNvCxnSpPr>
              <a:stCxn id="4643" idx="0"/>
              <a:endCxn id="4641"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50" name="Google Shape;4650;p78"/>
            <p:cNvCxnSpPr>
              <a:stCxn id="4643" idx="2"/>
              <a:endCxn id="4645"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51" name="Google Shape;4651;p78"/>
            <p:cNvCxnSpPr>
              <a:stCxn id="4644" idx="0"/>
              <a:endCxn id="4643"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52" name="Google Shape;4652;p78"/>
            <p:cNvCxnSpPr>
              <a:stCxn id="4642" idx="2"/>
              <a:endCxn id="4647"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53" name="Google Shape;4653;p78"/>
            <p:cNvCxnSpPr>
              <a:stCxn id="4646" idx="0"/>
              <a:endCxn id="4642"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654" name="Google Shape;4654;p78"/>
          <p:cNvGrpSpPr/>
          <p:nvPr/>
        </p:nvGrpSpPr>
        <p:grpSpPr>
          <a:xfrm>
            <a:off x="6844058" y="3100221"/>
            <a:ext cx="1579035" cy="540873"/>
            <a:chOff x="6895650" y="3126697"/>
            <a:chExt cx="1436662" cy="492105"/>
          </a:xfrm>
        </p:grpSpPr>
        <p:sp>
          <p:nvSpPr>
            <p:cNvPr id="4655" name="Google Shape;4655;p78"/>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78"/>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78"/>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78"/>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78"/>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0" name="Google Shape;4660;p78"/>
            <p:cNvGrpSpPr/>
            <p:nvPr/>
          </p:nvGrpSpPr>
          <p:grpSpPr>
            <a:xfrm>
              <a:off x="6995957" y="3335810"/>
              <a:ext cx="1230393" cy="71754"/>
              <a:chOff x="6995957" y="3287964"/>
              <a:chExt cx="1230393" cy="71754"/>
            </a:xfrm>
          </p:grpSpPr>
          <p:sp>
            <p:nvSpPr>
              <p:cNvPr id="4661" name="Google Shape;4661;p78"/>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78"/>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78"/>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78"/>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78"/>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66" name="Google Shape;4666;p78"/>
          <p:cNvGrpSpPr/>
          <p:nvPr/>
        </p:nvGrpSpPr>
        <p:grpSpPr>
          <a:xfrm>
            <a:off x="6842640" y="3736984"/>
            <a:ext cx="1581862" cy="650625"/>
            <a:chOff x="6777990" y="3710194"/>
            <a:chExt cx="1646915" cy="677382"/>
          </a:xfrm>
        </p:grpSpPr>
        <p:grpSp>
          <p:nvGrpSpPr>
            <p:cNvPr id="4667" name="Google Shape;4667;p78"/>
            <p:cNvGrpSpPr/>
            <p:nvPr/>
          </p:nvGrpSpPr>
          <p:grpSpPr>
            <a:xfrm>
              <a:off x="6777990" y="3874492"/>
              <a:ext cx="411129" cy="513083"/>
              <a:chOff x="6777990" y="3874492"/>
              <a:chExt cx="411129" cy="513083"/>
            </a:xfrm>
          </p:grpSpPr>
          <p:cxnSp>
            <p:nvCxnSpPr>
              <p:cNvPr id="4668" name="Google Shape;4668;p78"/>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669" name="Google Shape;4669;p78"/>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0" name="Google Shape;4670;p78"/>
            <p:cNvGrpSpPr/>
            <p:nvPr/>
          </p:nvGrpSpPr>
          <p:grpSpPr>
            <a:xfrm>
              <a:off x="7188425" y="3710194"/>
              <a:ext cx="411123" cy="520535"/>
              <a:chOff x="7188425" y="3710194"/>
              <a:chExt cx="411123" cy="520535"/>
            </a:xfrm>
          </p:grpSpPr>
          <p:cxnSp>
            <p:nvCxnSpPr>
              <p:cNvPr id="4671" name="Google Shape;4671;p78"/>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672" name="Google Shape;4672;p78"/>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3" name="Google Shape;4673;p78"/>
            <p:cNvGrpSpPr/>
            <p:nvPr/>
          </p:nvGrpSpPr>
          <p:grpSpPr>
            <a:xfrm>
              <a:off x="7603341" y="3874492"/>
              <a:ext cx="411474" cy="513083"/>
              <a:chOff x="7603341" y="3874492"/>
              <a:chExt cx="411474" cy="513083"/>
            </a:xfrm>
          </p:grpSpPr>
          <p:cxnSp>
            <p:nvCxnSpPr>
              <p:cNvPr id="4674" name="Google Shape;4674;p78"/>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675" name="Google Shape;4675;p78"/>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6" name="Google Shape;4676;p78"/>
            <p:cNvGrpSpPr/>
            <p:nvPr/>
          </p:nvGrpSpPr>
          <p:grpSpPr>
            <a:xfrm>
              <a:off x="8013776" y="3722847"/>
              <a:ext cx="411129" cy="507881"/>
              <a:chOff x="8013776" y="3722847"/>
              <a:chExt cx="411129" cy="507881"/>
            </a:xfrm>
          </p:grpSpPr>
          <p:cxnSp>
            <p:nvCxnSpPr>
              <p:cNvPr id="4677" name="Google Shape;4677;p78"/>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678" name="Google Shape;4678;p78"/>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79" name="Google Shape;4679;p78"/>
          <p:cNvGrpSpPr/>
          <p:nvPr/>
        </p:nvGrpSpPr>
        <p:grpSpPr>
          <a:xfrm>
            <a:off x="5262155" y="2909824"/>
            <a:ext cx="1421889" cy="1020603"/>
            <a:chOff x="5190863" y="2824811"/>
            <a:chExt cx="1544860" cy="1108869"/>
          </a:xfrm>
        </p:grpSpPr>
        <p:grpSp>
          <p:nvGrpSpPr>
            <p:cNvPr id="4680" name="Google Shape;4680;p78"/>
            <p:cNvGrpSpPr/>
            <p:nvPr/>
          </p:nvGrpSpPr>
          <p:grpSpPr>
            <a:xfrm>
              <a:off x="5938695" y="3176919"/>
              <a:ext cx="685761" cy="404739"/>
              <a:chOff x="5938695" y="3176919"/>
              <a:chExt cx="685761" cy="404739"/>
            </a:xfrm>
          </p:grpSpPr>
          <p:grpSp>
            <p:nvGrpSpPr>
              <p:cNvPr id="4681" name="Google Shape;4681;p78"/>
              <p:cNvGrpSpPr/>
              <p:nvPr/>
            </p:nvGrpSpPr>
            <p:grpSpPr>
              <a:xfrm>
                <a:off x="5938695" y="3176919"/>
                <a:ext cx="685761" cy="404739"/>
                <a:chOff x="5938695" y="3176919"/>
                <a:chExt cx="685761" cy="404739"/>
              </a:xfrm>
            </p:grpSpPr>
            <p:sp>
              <p:nvSpPr>
                <p:cNvPr id="4682" name="Google Shape;4682;p78"/>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78"/>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4" name="Google Shape;4684;p78"/>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5" name="Google Shape;4685;p78"/>
            <p:cNvGrpSpPr/>
            <p:nvPr/>
          </p:nvGrpSpPr>
          <p:grpSpPr>
            <a:xfrm>
              <a:off x="5305233" y="3176835"/>
              <a:ext cx="685971" cy="404655"/>
              <a:chOff x="5305233" y="3176835"/>
              <a:chExt cx="685971" cy="404655"/>
            </a:xfrm>
          </p:grpSpPr>
          <p:grpSp>
            <p:nvGrpSpPr>
              <p:cNvPr id="4686" name="Google Shape;4686;p78"/>
              <p:cNvGrpSpPr/>
              <p:nvPr/>
            </p:nvGrpSpPr>
            <p:grpSpPr>
              <a:xfrm>
                <a:off x="5305233" y="3176835"/>
                <a:ext cx="685971" cy="404655"/>
                <a:chOff x="5305233" y="3176835"/>
                <a:chExt cx="685971" cy="404655"/>
              </a:xfrm>
            </p:grpSpPr>
            <p:sp>
              <p:nvSpPr>
                <p:cNvPr id="4687" name="Google Shape;4687;p78"/>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78"/>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9" name="Google Shape;4689;p78"/>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0" name="Google Shape;4690;p78"/>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1" name="Google Shape;4691;p78"/>
            <p:cNvGrpSpPr/>
            <p:nvPr/>
          </p:nvGrpSpPr>
          <p:grpSpPr>
            <a:xfrm>
              <a:off x="5657361" y="2824811"/>
              <a:ext cx="1078361" cy="404655"/>
              <a:chOff x="5657361" y="2824811"/>
              <a:chExt cx="1078361" cy="404655"/>
            </a:xfrm>
          </p:grpSpPr>
          <p:grpSp>
            <p:nvGrpSpPr>
              <p:cNvPr id="4692" name="Google Shape;4692;p78"/>
              <p:cNvGrpSpPr/>
              <p:nvPr/>
            </p:nvGrpSpPr>
            <p:grpSpPr>
              <a:xfrm>
                <a:off x="5657361" y="2824811"/>
                <a:ext cx="1078361" cy="404655"/>
                <a:chOff x="5657361" y="2824811"/>
                <a:chExt cx="1078361" cy="404655"/>
              </a:xfrm>
            </p:grpSpPr>
            <p:grpSp>
              <p:nvGrpSpPr>
                <p:cNvPr id="4693" name="Google Shape;4693;p78"/>
                <p:cNvGrpSpPr/>
                <p:nvPr/>
              </p:nvGrpSpPr>
              <p:grpSpPr>
                <a:xfrm>
                  <a:off x="5938485" y="2824811"/>
                  <a:ext cx="797237" cy="404655"/>
                  <a:chOff x="5938485" y="2824811"/>
                  <a:chExt cx="797237" cy="404655"/>
                </a:xfrm>
              </p:grpSpPr>
              <p:sp>
                <p:nvSpPr>
                  <p:cNvPr id="4694" name="Google Shape;4694;p78"/>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78"/>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6" name="Google Shape;4696;p78"/>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7" name="Google Shape;4697;p78"/>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8" name="Google Shape;4698;p78"/>
            <p:cNvGrpSpPr/>
            <p:nvPr/>
          </p:nvGrpSpPr>
          <p:grpSpPr>
            <a:xfrm>
              <a:off x="5190863" y="3528942"/>
              <a:ext cx="1078026" cy="404739"/>
              <a:chOff x="5190863" y="3528942"/>
              <a:chExt cx="1078026" cy="404739"/>
            </a:xfrm>
          </p:grpSpPr>
          <p:sp>
            <p:nvSpPr>
              <p:cNvPr id="4699" name="Google Shape;4699;p78"/>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0" name="Google Shape;4700;p78"/>
              <p:cNvGrpSpPr/>
              <p:nvPr/>
            </p:nvGrpSpPr>
            <p:grpSpPr>
              <a:xfrm>
                <a:off x="5190863" y="3528942"/>
                <a:ext cx="1078026" cy="404739"/>
                <a:chOff x="5190863" y="3528942"/>
                <a:chExt cx="1078026" cy="404739"/>
              </a:xfrm>
            </p:grpSpPr>
            <p:sp>
              <p:nvSpPr>
                <p:cNvPr id="4701" name="Google Shape;4701;p78"/>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78"/>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03" name="Google Shape;4703;p78"/>
          <p:cNvGrpSpPr/>
          <p:nvPr/>
        </p:nvGrpSpPr>
        <p:grpSpPr>
          <a:xfrm>
            <a:off x="728162" y="1474292"/>
            <a:ext cx="1086719" cy="879487"/>
            <a:chOff x="803162" y="1474292"/>
            <a:chExt cx="1086719" cy="879487"/>
          </a:xfrm>
        </p:grpSpPr>
        <p:grpSp>
          <p:nvGrpSpPr>
            <p:cNvPr id="4704" name="Google Shape;4704;p78"/>
            <p:cNvGrpSpPr/>
            <p:nvPr/>
          </p:nvGrpSpPr>
          <p:grpSpPr>
            <a:xfrm>
              <a:off x="803162" y="1625948"/>
              <a:ext cx="445856" cy="576579"/>
              <a:chOff x="803162" y="1625948"/>
              <a:chExt cx="445856" cy="576579"/>
            </a:xfrm>
          </p:grpSpPr>
          <p:sp>
            <p:nvSpPr>
              <p:cNvPr id="4705" name="Google Shape;4705;p78"/>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6" name="Google Shape;4706;p78"/>
              <p:cNvGrpSpPr/>
              <p:nvPr/>
            </p:nvGrpSpPr>
            <p:grpSpPr>
              <a:xfrm>
                <a:off x="1056023" y="1625948"/>
                <a:ext cx="192995" cy="576579"/>
                <a:chOff x="1056023" y="1625948"/>
                <a:chExt cx="192995" cy="576579"/>
              </a:xfrm>
            </p:grpSpPr>
            <p:sp>
              <p:nvSpPr>
                <p:cNvPr id="4707" name="Google Shape;4707;p78"/>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78"/>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78"/>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78"/>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78"/>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12" name="Google Shape;4712;p78"/>
            <p:cNvGrpSpPr/>
            <p:nvPr/>
          </p:nvGrpSpPr>
          <p:grpSpPr>
            <a:xfrm>
              <a:off x="1371406" y="1474292"/>
              <a:ext cx="518475" cy="879487"/>
              <a:chOff x="1398231" y="1474292"/>
              <a:chExt cx="518475" cy="879487"/>
            </a:xfrm>
          </p:grpSpPr>
          <p:grpSp>
            <p:nvGrpSpPr>
              <p:cNvPr id="4713" name="Google Shape;4713;p78"/>
              <p:cNvGrpSpPr/>
              <p:nvPr/>
            </p:nvGrpSpPr>
            <p:grpSpPr>
              <a:xfrm>
                <a:off x="1398231" y="1474292"/>
                <a:ext cx="518475" cy="341643"/>
                <a:chOff x="1398231" y="1474292"/>
                <a:chExt cx="518475" cy="341643"/>
              </a:xfrm>
            </p:grpSpPr>
            <p:sp>
              <p:nvSpPr>
                <p:cNvPr id="4714" name="Google Shape;4714;p78"/>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5" name="Google Shape;4715;p78"/>
                <p:cNvGrpSpPr/>
                <p:nvPr/>
              </p:nvGrpSpPr>
              <p:grpSpPr>
                <a:xfrm>
                  <a:off x="1616453" y="1474292"/>
                  <a:ext cx="300253" cy="341643"/>
                  <a:chOff x="1616453" y="1475379"/>
                  <a:chExt cx="300253" cy="341643"/>
                </a:xfrm>
              </p:grpSpPr>
              <p:sp>
                <p:nvSpPr>
                  <p:cNvPr id="4716" name="Google Shape;4716;p78"/>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78"/>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78"/>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78"/>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78"/>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78"/>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78"/>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3" name="Google Shape;4723;p78"/>
                  <p:cNvGrpSpPr/>
                  <p:nvPr/>
                </p:nvGrpSpPr>
                <p:grpSpPr>
                  <a:xfrm>
                    <a:off x="1839639" y="1475379"/>
                    <a:ext cx="77067" cy="341643"/>
                    <a:chOff x="1839639" y="1475379"/>
                    <a:chExt cx="77067" cy="341643"/>
                  </a:xfrm>
                </p:grpSpPr>
                <p:sp>
                  <p:nvSpPr>
                    <p:cNvPr id="4724" name="Google Shape;4724;p78"/>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78"/>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26" name="Google Shape;4726;p78"/>
              <p:cNvGrpSpPr/>
              <p:nvPr/>
            </p:nvGrpSpPr>
            <p:grpSpPr>
              <a:xfrm>
                <a:off x="1398451" y="2012951"/>
                <a:ext cx="518255" cy="340828"/>
                <a:chOff x="1398451" y="2012951"/>
                <a:chExt cx="518255" cy="340828"/>
              </a:xfrm>
            </p:grpSpPr>
            <p:sp>
              <p:nvSpPr>
                <p:cNvPr id="4727" name="Google Shape;4727;p78"/>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8" name="Google Shape;4728;p78"/>
                <p:cNvGrpSpPr/>
                <p:nvPr/>
              </p:nvGrpSpPr>
              <p:grpSpPr>
                <a:xfrm>
                  <a:off x="1616453" y="2012951"/>
                  <a:ext cx="300253" cy="340828"/>
                  <a:chOff x="1616453" y="2013538"/>
                  <a:chExt cx="300253" cy="340828"/>
                </a:xfrm>
              </p:grpSpPr>
              <p:sp>
                <p:nvSpPr>
                  <p:cNvPr id="4729" name="Google Shape;4729;p78"/>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78"/>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78"/>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78"/>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78"/>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78"/>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78"/>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6" name="Google Shape;4736;p78"/>
                  <p:cNvGrpSpPr/>
                  <p:nvPr/>
                </p:nvGrpSpPr>
                <p:grpSpPr>
                  <a:xfrm>
                    <a:off x="1839639" y="2013538"/>
                    <a:ext cx="77067" cy="340828"/>
                    <a:chOff x="1839639" y="2013538"/>
                    <a:chExt cx="77067" cy="340828"/>
                  </a:xfrm>
                </p:grpSpPr>
                <p:sp>
                  <p:nvSpPr>
                    <p:cNvPr id="4737" name="Google Shape;4737;p78"/>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78"/>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739" name="Google Shape;4739;p78"/>
          <p:cNvGrpSpPr/>
          <p:nvPr/>
        </p:nvGrpSpPr>
        <p:grpSpPr>
          <a:xfrm>
            <a:off x="724986" y="3605478"/>
            <a:ext cx="1368681" cy="682918"/>
            <a:chOff x="724986" y="3605478"/>
            <a:chExt cx="1368681" cy="682918"/>
          </a:xfrm>
        </p:grpSpPr>
        <p:grpSp>
          <p:nvGrpSpPr>
            <p:cNvPr id="4740" name="Google Shape;4740;p78"/>
            <p:cNvGrpSpPr/>
            <p:nvPr/>
          </p:nvGrpSpPr>
          <p:grpSpPr>
            <a:xfrm>
              <a:off x="1289102" y="3823629"/>
              <a:ext cx="240442" cy="250435"/>
              <a:chOff x="-165066" y="3843615"/>
              <a:chExt cx="221259" cy="230455"/>
            </a:xfrm>
          </p:grpSpPr>
          <p:sp>
            <p:nvSpPr>
              <p:cNvPr id="4741" name="Google Shape;4741;p78"/>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78"/>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78"/>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78"/>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78"/>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78"/>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78"/>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78"/>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78"/>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78"/>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78"/>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78"/>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78"/>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78"/>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78"/>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78"/>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78"/>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78"/>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78"/>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78"/>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1" name="Google Shape;4761;p78"/>
            <p:cNvGrpSpPr/>
            <p:nvPr/>
          </p:nvGrpSpPr>
          <p:grpSpPr>
            <a:xfrm>
              <a:off x="724986" y="3605478"/>
              <a:ext cx="1368681" cy="682918"/>
              <a:chOff x="724986" y="3605478"/>
              <a:chExt cx="1368681" cy="682918"/>
            </a:xfrm>
          </p:grpSpPr>
          <p:grpSp>
            <p:nvGrpSpPr>
              <p:cNvPr id="4762" name="Google Shape;4762;p78"/>
              <p:cNvGrpSpPr/>
              <p:nvPr/>
            </p:nvGrpSpPr>
            <p:grpSpPr>
              <a:xfrm>
                <a:off x="1498221" y="4047614"/>
                <a:ext cx="529172" cy="240783"/>
                <a:chOff x="1498221" y="4047614"/>
                <a:chExt cx="529172" cy="240783"/>
              </a:xfrm>
            </p:grpSpPr>
            <p:grpSp>
              <p:nvGrpSpPr>
                <p:cNvPr id="4763" name="Google Shape;4763;p78"/>
                <p:cNvGrpSpPr/>
                <p:nvPr/>
              </p:nvGrpSpPr>
              <p:grpSpPr>
                <a:xfrm>
                  <a:off x="1826655" y="4224370"/>
                  <a:ext cx="200738" cy="25631"/>
                  <a:chOff x="1826655" y="4224370"/>
                  <a:chExt cx="200738" cy="25631"/>
                </a:xfrm>
              </p:grpSpPr>
              <p:sp>
                <p:nvSpPr>
                  <p:cNvPr id="4764" name="Google Shape;4764;p78"/>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78"/>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6" name="Google Shape;4766;p78"/>
                <p:cNvGrpSpPr/>
                <p:nvPr/>
              </p:nvGrpSpPr>
              <p:grpSpPr>
                <a:xfrm>
                  <a:off x="1498221" y="4047614"/>
                  <a:ext cx="328444" cy="240783"/>
                  <a:chOff x="1498221" y="4047614"/>
                  <a:chExt cx="328444" cy="240783"/>
                </a:xfrm>
              </p:grpSpPr>
              <p:sp>
                <p:nvSpPr>
                  <p:cNvPr id="4767" name="Google Shape;4767;p78"/>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8" name="Google Shape;4768;p78"/>
                  <p:cNvGrpSpPr/>
                  <p:nvPr/>
                </p:nvGrpSpPr>
                <p:grpSpPr>
                  <a:xfrm>
                    <a:off x="1498221" y="4047614"/>
                    <a:ext cx="150566" cy="190416"/>
                    <a:chOff x="1498221" y="4047614"/>
                    <a:chExt cx="150566" cy="190416"/>
                  </a:xfrm>
                </p:grpSpPr>
                <p:sp>
                  <p:nvSpPr>
                    <p:cNvPr id="4769" name="Google Shape;4769;p78"/>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78"/>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71" name="Google Shape;4771;p78"/>
              <p:cNvGrpSpPr/>
              <p:nvPr/>
            </p:nvGrpSpPr>
            <p:grpSpPr>
              <a:xfrm>
                <a:off x="1560718" y="3800594"/>
                <a:ext cx="532948" cy="302090"/>
                <a:chOff x="1560718" y="3800594"/>
                <a:chExt cx="532948" cy="302090"/>
              </a:xfrm>
            </p:grpSpPr>
            <p:grpSp>
              <p:nvGrpSpPr>
                <p:cNvPr id="4772" name="Google Shape;4772;p78"/>
                <p:cNvGrpSpPr/>
                <p:nvPr/>
              </p:nvGrpSpPr>
              <p:grpSpPr>
                <a:xfrm>
                  <a:off x="1912179" y="3827344"/>
                  <a:ext cx="181487" cy="25631"/>
                  <a:chOff x="1912179" y="3827344"/>
                  <a:chExt cx="181487" cy="25631"/>
                </a:xfrm>
              </p:grpSpPr>
              <p:sp>
                <p:nvSpPr>
                  <p:cNvPr id="4773" name="Google Shape;4773;p78"/>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78"/>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5" name="Google Shape;4775;p78"/>
                <p:cNvGrpSpPr/>
                <p:nvPr/>
              </p:nvGrpSpPr>
              <p:grpSpPr>
                <a:xfrm>
                  <a:off x="1912179" y="4044505"/>
                  <a:ext cx="181487" cy="25622"/>
                  <a:chOff x="1912179" y="4044506"/>
                  <a:chExt cx="181487" cy="25622"/>
                </a:xfrm>
              </p:grpSpPr>
              <p:sp>
                <p:nvSpPr>
                  <p:cNvPr id="4776" name="Google Shape;4776;p78"/>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78"/>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8" name="Google Shape;4778;p78"/>
                <p:cNvGrpSpPr/>
                <p:nvPr/>
              </p:nvGrpSpPr>
              <p:grpSpPr>
                <a:xfrm>
                  <a:off x="1560718" y="3800594"/>
                  <a:ext cx="351472" cy="302090"/>
                  <a:chOff x="1560718" y="3800594"/>
                  <a:chExt cx="351472" cy="302090"/>
                </a:xfrm>
              </p:grpSpPr>
              <p:grpSp>
                <p:nvGrpSpPr>
                  <p:cNvPr id="4779" name="Google Shape;4779;p78"/>
                  <p:cNvGrpSpPr/>
                  <p:nvPr/>
                </p:nvGrpSpPr>
                <p:grpSpPr>
                  <a:xfrm>
                    <a:off x="1560718" y="3842857"/>
                    <a:ext cx="173586" cy="217131"/>
                    <a:chOff x="1560718" y="3842857"/>
                    <a:chExt cx="173586" cy="217131"/>
                  </a:xfrm>
                </p:grpSpPr>
                <p:sp>
                  <p:nvSpPr>
                    <p:cNvPr id="4780" name="Google Shape;4780;p78"/>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78"/>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78"/>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83" name="Google Shape;4783;p78"/>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78"/>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85" name="Google Shape;4785;p78"/>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6" name="Google Shape;4786;p78"/>
              <p:cNvGrpSpPr/>
              <p:nvPr/>
            </p:nvGrpSpPr>
            <p:grpSpPr>
              <a:xfrm>
                <a:off x="785350" y="3605478"/>
                <a:ext cx="535311" cy="249245"/>
                <a:chOff x="785350" y="3605478"/>
                <a:chExt cx="535311" cy="249245"/>
              </a:xfrm>
            </p:grpSpPr>
            <p:grpSp>
              <p:nvGrpSpPr>
                <p:cNvPr id="4787" name="Google Shape;4787;p78"/>
                <p:cNvGrpSpPr/>
                <p:nvPr/>
              </p:nvGrpSpPr>
              <p:grpSpPr>
                <a:xfrm>
                  <a:off x="785350" y="3605478"/>
                  <a:ext cx="376191" cy="102736"/>
                  <a:chOff x="785350" y="3605478"/>
                  <a:chExt cx="376191" cy="102736"/>
                </a:xfrm>
              </p:grpSpPr>
              <p:sp>
                <p:nvSpPr>
                  <p:cNvPr id="4788" name="Google Shape;4788;p78"/>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78"/>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78"/>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1" name="Google Shape;4791;p78"/>
                <p:cNvGrpSpPr/>
                <p:nvPr/>
              </p:nvGrpSpPr>
              <p:grpSpPr>
                <a:xfrm>
                  <a:off x="1161530" y="3655851"/>
                  <a:ext cx="159131" cy="198872"/>
                  <a:chOff x="1161530" y="3655851"/>
                  <a:chExt cx="159131" cy="198872"/>
                </a:xfrm>
              </p:grpSpPr>
              <p:sp>
                <p:nvSpPr>
                  <p:cNvPr id="4792" name="Google Shape;4792;p78"/>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78"/>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94" name="Google Shape;4794;p78"/>
              <p:cNvGrpSpPr/>
              <p:nvPr/>
            </p:nvGrpSpPr>
            <p:grpSpPr>
              <a:xfrm>
                <a:off x="785350" y="4047614"/>
                <a:ext cx="535311" cy="240783"/>
                <a:chOff x="785350" y="4047614"/>
                <a:chExt cx="535311" cy="240783"/>
              </a:xfrm>
            </p:grpSpPr>
            <p:grpSp>
              <p:nvGrpSpPr>
                <p:cNvPr id="4795" name="Google Shape;4795;p78"/>
                <p:cNvGrpSpPr/>
                <p:nvPr/>
              </p:nvGrpSpPr>
              <p:grpSpPr>
                <a:xfrm>
                  <a:off x="1161636" y="4047614"/>
                  <a:ext cx="159025" cy="190415"/>
                  <a:chOff x="1161636" y="4047614"/>
                  <a:chExt cx="159025" cy="190415"/>
                </a:xfrm>
              </p:grpSpPr>
              <p:sp>
                <p:nvSpPr>
                  <p:cNvPr id="4796" name="Google Shape;4796;p78"/>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78"/>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8" name="Google Shape;4798;p78"/>
                <p:cNvGrpSpPr/>
                <p:nvPr/>
              </p:nvGrpSpPr>
              <p:grpSpPr>
                <a:xfrm>
                  <a:off x="785350" y="4185661"/>
                  <a:ext cx="376191" cy="102736"/>
                  <a:chOff x="785350" y="4185661"/>
                  <a:chExt cx="376191" cy="102736"/>
                </a:xfrm>
              </p:grpSpPr>
              <p:sp>
                <p:nvSpPr>
                  <p:cNvPr id="4799" name="Google Shape;4799;p78"/>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78"/>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78"/>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02" name="Google Shape;4802;p78"/>
              <p:cNvGrpSpPr/>
              <p:nvPr/>
            </p:nvGrpSpPr>
            <p:grpSpPr>
              <a:xfrm>
                <a:off x="1501054" y="3605478"/>
                <a:ext cx="526340" cy="249240"/>
                <a:chOff x="1501054" y="3605478"/>
                <a:chExt cx="526340" cy="249240"/>
              </a:xfrm>
            </p:grpSpPr>
            <p:grpSp>
              <p:nvGrpSpPr>
                <p:cNvPr id="4803" name="Google Shape;4803;p78"/>
                <p:cNvGrpSpPr/>
                <p:nvPr/>
              </p:nvGrpSpPr>
              <p:grpSpPr>
                <a:xfrm>
                  <a:off x="1834208" y="3643867"/>
                  <a:ext cx="193185" cy="25622"/>
                  <a:chOff x="1834208" y="3643867"/>
                  <a:chExt cx="193185" cy="25622"/>
                </a:xfrm>
              </p:grpSpPr>
              <p:sp>
                <p:nvSpPr>
                  <p:cNvPr id="4804" name="Google Shape;4804;p78"/>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78"/>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6" name="Google Shape;4806;p78"/>
                <p:cNvGrpSpPr/>
                <p:nvPr/>
              </p:nvGrpSpPr>
              <p:grpSpPr>
                <a:xfrm>
                  <a:off x="1501054" y="3605478"/>
                  <a:ext cx="333165" cy="249240"/>
                  <a:chOff x="1501054" y="3605478"/>
                  <a:chExt cx="333165" cy="249240"/>
                </a:xfrm>
              </p:grpSpPr>
              <p:sp>
                <p:nvSpPr>
                  <p:cNvPr id="4807" name="Google Shape;4807;p78"/>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8" name="Google Shape;4808;p78"/>
                  <p:cNvGrpSpPr/>
                  <p:nvPr/>
                </p:nvGrpSpPr>
                <p:grpSpPr>
                  <a:xfrm>
                    <a:off x="1501054" y="3655851"/>
                    <a:ext cx="155286" cy="198867"/>
                    <a:chOff x="1501054" y="3655851"/>
                    <a:chExt cx="155286" cy="198867"/>
                  </a:xfrm>
                </p:grpSpPr>
                <p:sp>
                  <p:nvSpPr>
                    <p:cNvPr id="4809" name="Google Shape;4809;p78"/>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78"/>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11" name="Google Shape;4811;p78"/>
              <p:cNvGrpSpPr/>
              <p:nvPr/>
            </p:nvGrpSpPr>
            <p:grpSpPr>
              <a:xfrm>
                <a:off x="724986" y="3800594"/>
                <a:ext cx="532950" cy="302090"/>
                <a:chOff x="724986" y="3800594"/>
                <a:chExt cx="532950" cy="302090"/>
              </a:xfrm>
            </p:grpSpPr>
            <p:grpSp>
              <p:nvGrpSpPr>
                <p:cNvPr id="4812" name="Google Shape;4812;p78"/>
                <p:cNvGrpSpPr/>
                <p:nvPr/>
              </p:nvGrpSpPr>
              <p:grpSpPr>
                <a:xfrm>
                  <a:off x="724986" y="4044367"/>
                  <a:ext cx="181314" cy="25626"/>
                  <a:chOff x="724986" y="4044367"/>
                  <a:chExt cx="181314" cy="25626"/>
                </a:xfrm>
              </p:grpSpPr>
              <p:sp>
                <p:nvSpPr>
                  <p:cNvPr id="4813" name="Google Shape;4813;p78"/>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78"/>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5" name="Google Shape;4815;p78"/>
                <p:cNvGrpSpPr/>
                <p:nvPr/>
              </p:nvGrpSpPr>
              <p:grpSpPr>
                <a:xfrm>
                  <a:off x="906290" y="3800594"/>
                  <a:ext cx="351646" cy="302090"/>
                  <a:chOff x="906290" y="3800594"/>
                  <a:chExt cx="351646" cy="302090"/>
                </a:xfrm>
              </p:grpSpPr>
              <p:grpSp>
                <p:nvGrpSpPr>
                  <p:cNvPr id="4816" name="Google Shape;4816;p78"/>
                  <p:cNvGrpSpPr/>
                  <p:nvPr/>
                </p:nvGrpSpPr>
                <p:grpSpPr>
                  <a:xfrm>
                    <a:off x="1084172" y="3842857"/>
                    <a:ext cx="173764" cy="217131"/>
                    <a:chOff x="1084172" y="3842857"/>
                    <a:chExt cx="173764" cy="217131"/>
                  </a:xfrm>
                </p:grpSpPr>
                <p:grpSp>
                  <p:nvGrpSpPr>
                    <p:cNvPr id="4817" name="Google Shape;4817;p78"/>
                    <p:cNvGrpSpPr/>
                    <p:nvPr/>
                  </p:nvGrpSpPr>
                  <p:grpSpPr>
                    <a:xfrm>
                      <a:off x="1156862" y="3936509"/>
                      <a:ext cx="101073" cy="25622"/>
                      <a:chOff x="1156862" y="3936509"/>
                      <a:chExt cx="101073" cy="25622"/>
                    </a:xfrm>
                  </p:grpSpPr>
                  <p:sp>
                    <p:nvSpPr>
                      <p:cNvPr id="4818" name="Google Shape;4818;p78"/>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78"/>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20" name="Google Shape;4820;p78"/>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21" name="Google Shape;4821;p78"/>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78"/>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3" name="Google Shape;4823;p78"/>
                <p:cNvGrpSpPr/>
                <p:nvPr/>
              </p:nvGrpSpPr>
              <p:grpSpPr>
                <a:xfrm>
                  <a:off x="724986" y="3830189"/>
                  <a:ext cx="189533" cy="25626"/>
                  <a:chOff x="724986" y="3830189"/>
                  <a:chExt cx="189533" cy="25626"/>
                </a:xfrm>
              </p:grpSpPr>
              <p:sp>
                <p:nvSpPr>
                  <p:cNvPr id="4824" name="Google Shape;4824;p78"/>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78"/>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826" name="Google Shape;4826;p78"/>
          <p:cNvGrpSpPr/>
          <p:nvPr/>
        </p:nvGrpSpPr>
        <p:grpSpPr>
          <a:xfrm>
            <a:off x="2253298" y="2455640"/>
            <a:ext cx="948701" cy="935378"/>
            <a:chOff x="2253298" y="2428317"/>
            <a:chExt cx="948701" cy="935378"/>
          </a:xfrm>
        </p:grpSpPr>
        <p:sp>
          <p:nvSpPr>
            <p:cNvPr id="4827" name="Google Shape;4827;p78"/>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78"/>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78"/>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78"/>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78"/>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78"/>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78"/>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78"/>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78"/>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78"/>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78"/>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78"/>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78"/>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78"/>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78"/>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78"/>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78"/>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78"/>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78"/>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78"/>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78"/>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78"/>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78"/>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78"/>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78"/>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78"/>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78"/>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78"/>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78"/>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78"/>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78"/>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78"/>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78"/>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3" name="Shape 4863"/>
        <p:cNvGrpSpPr/>
        <p:nvPr/>
      </p:nvGrpSpPr>
      <p:grpSpPr>
        <a:xfrm>
          <a:off x="0" y="0"/>
          <a:ext cx="0" cy="0"/>
          <a:chOff x="0" y="0"/>
          <a:chExt cx="0" cy="0"/>
        </a:xfrm>
      </p:grpSpPr>
      <p:grpSp>
        <p:nvGrpSpPr>
          <p:cNvPr id="4864" name="Google Shape;4864;p79"/>
          <p:cNvGrpSpPr/>
          <p:nvPr/>
        </p:nvGrpSpPr>
        <p:grpSpPr>
          <a:xfrm>
            <a:off x="3353582" y="1145627"/>
            <a:ext cx="2363393" cy="1017867"/>
            <a:chOff x="3292400" y="1219146"/>
            <a:chExt cx="2615240" cy="1110239"/>
          </a:xfrm>
        </p:grpSpPr>
        <p:sp>
          <p:nvSpPr>
            <p:cNvPr id="4865" name="Google Shape;4865;p79"/>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866" name="Google Shape;4866;p79"/>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67" name="Google Shape;4867;p79"/>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4868" name="Google Shape;4868;p79"/>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4869" name="Google Shape;4869;p79"/>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4870" name="Google Shape;4870;p79"/>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4871" name="Google Shape;4871;p79"/>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4872" name="Google Shape;4872;p79"/>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4873" name="Google Shape;4873;p79"/>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4874" name="Google Shape;4874;p79"/>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4875" name="Google Shape;4875;p79"/>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876" name="Google Shape;4876;p79"/>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877" name="Google Shape;4877;p79"/>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878" name="Google Shape;4878;p79"/>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879" name="Google Shape;4879;p79"/>
            <p:cNvGrpSpPr/>
            <p:nvPr/>
          </p:nvGrpSpPr>
          <p:grpSpPr>
            <a:xfrm>
              <a:off x="3748438" y="1378608"/>
              <a:ext cx="2159202" cy="903971"/>
              <a:chOff x="1683525" y="2179850"/>
              <a:chExt cx="4519050" cy="2134525"/>
            </a:xfrm>
          </p:grpSpPr>
          <p:sp>
            <p:nvSpPr>
              <p:cNvPr id="4880" name="Google Shape;4880;p79"/>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81" name="Google Shape;4881;p79"/>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82" name="Google Shape;4882;p79"/>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83" name="Google Shape;4883;p79"/>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84" name="Google Shape;4884;p79"/>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85" name="Google Shape;4885;p79"/>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86" name="Google Shape;4886;p79"/>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87" name="Google Shape;4887;p79"/>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88" name="Google Shape;4888;p79"/>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89" name="Google Shape;4889;p79"/>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90" name="Google Shape;4890;p79"/>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91" name="Google Shape;4891;p79"/>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892" name="Google Shape;4892;p79"/>
          <p:cNvGraphicFramePr/>
          <p:nvPr/>
        </p:nvGraphicFramePr>
        <p:xfrm>
          <a:off x="5949675" y="2323100"/>
          <a:ext cx="3000000" cy="3000000"/>
        </p:xfrm>
        <a:graphic>
          <a:graphicData uri="http://schemas.openxmlformats.org/drawingml/2006/table">
            <a:tbl>
              <a:tblPr>
                <a:noFill/>
                <a:tableStyleId>{604D38C8-CA4C-44F4-9C68-D226AA8C347B}</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893" name="Google Shape;4893;p79"/>
          <p:cNvGrpSpPr/>
          <p:nvPr/>
        </p:nvGrpSpPr>
        <p:grpSpPr>
          <a:xfrm>
            <a:off x="5926924" y="3381697"/>
            <a:ext cx="2519825" cy="1001454"/>
            <a:chOff x="1906114" y="789980"/>
            <a:chExt cx="1487676" cy="606868"/>
          </a:xfrm>
        </p:grpSpPr>
        <p:cxnSp>
          <p:nvCxnSpPr>
            <p:cNvPr id="4894" name="Google Shape;4894;p79"/>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895" name="Google Shape;4895;p79"/>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896" name="Google Shape;4896;p79"/>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897" name="Google Shape;4897;p79"/>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4898" name="Google Shape;4898;p79"/>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4899" name="Google Shape;4899;p79"/>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4900" name="Google Shape;4900;p79"/>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4901" name="Google Shape;4901;p79"/>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79"/>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79"/>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79"/>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79"/>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79"/>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79"/>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4908" name="Google Shape;4908;p79"/>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909" name="Google Shape;4909;p79"/>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910" name="Google Shape;4910;p79"/>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1" name="Google Shape;4911;p79"/>
          <p:cNvGrpSpPr/>
          <p:nvPr/>
        </p:nvGrpSpPr>
        <p:grpSpPr>
          <a:xfrm>
            <a:off x="726399" y="1190655"/>
            <a:ext cx="2394370" cy="976502"/>
            <a:chOff x="749309" y="1112739"/>
            <a:chExt cx="2371603" cy="976502"/>
          </a:xfrm>
        </p:grpSpPr>
        <p:sp>
          <p:nvSpPr>
            <p:cNvPr id="4912" name="Google Shape;4912;p79"/>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79"/>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79"/>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79"/>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79"/>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79"/>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79"/>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79"/>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79"/>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79"/>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79"/>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79"/>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79"/>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79"/>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79"/>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79"/>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79"/>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79"/>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79"/>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79"/>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79"/>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79"/>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79"/>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79"/>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79"/>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79"/>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79"/>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79"/>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79"/>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79"/>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79"/>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79"/>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944" name="Google Shape;4944;p79"/>
          <p:cNvGraphicFramePr/>
          <p:nvPr/>
        </p:nvGraphicFramePr>
        <p:xfrm>
          <a:off x="5949700" y="1188950"/>
          <a:ext cx="3000000" cy="3000000"/>
        </p:xfrm>
        <a:graphic>
          <a:graphicData uri="http://schemas.openxmlformats.org/drawingml/2006/table">
            <a:tbl>
              <a:tblPr>
                <a:noFill/>
                <a:tableStyleId>{604D38C8-CA4C-44F4-9C68-D226AA8C347B}</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945" name="Google Shape;4945;p79"/>
          <p:cNvGraphicFramePr/>
          <p:nvPr/>
        </p:nvGraphicFramePr>
        <p:xfrm>
          <a:off x="3356413" y="2323100"/>
          <a:ext cx="3000000" cy="3000000"/>
        </p:xfrm>
        <a:graphic>
          <a:graphicData uri="http://schemas.openxmlformats.org/drawingml/2006/table">
            <a:tbl>
              <a:tblPr>
                <a:noFill/>
                <a:tableStyleId>{604D38C8-CA4C-44F4-9C68-D226AA8C347B}</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946" name="Google Shape;4946;p79"/>
          <p:cNvGrpSpPr/>
          <p:nvPr/>
        </p:nvGrpSpPr>
        <p:grpSpPr>
          <a:xfrm>
            <a:off x="4100342" y="2709743"/>
            <a:ext cx="1517436" cy="74460"/>
            <a:chOff x="3980086" y="2804397"/>
            <a:chExt cx="1227600" cy="66900"/>
          </a:xfrm>
        </p:grpSpPr>
        <p:sp>
          <p:nvSpPr>
            <p:cNvPr id="4947" name="Google Shape;4947;p7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7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9" name="Google Shape;4949;p79"/>
          <p:cNvGrpSpPr/>
          <p:nvPr/>
        </p:nvGrpSpPr>
        <p:grpSpPr>
          <a:xfrm>
            <a:off x="4725406" y="3002330"/>
            <a:ext cx="892956" cy="74460"/>
            <a:chOff x="3980086" y="2804397"/>
            <a:chExt cx="1227600" cy="66900"/>
          </a:xfrm>
        </p:grpSpPr>
        <p:sp>
          <p:nvSpPr>
            <p:cNvPr id="4950" name="Google Shape;4950;p7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7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2" name="Google Shape;4952;p79"/>
          <p:cNvGrpSpPr/>
          <p:nvPr/>
        </p:nvGrpSpPr>
        <p:grpSpPr>
          <a:xfrm>
            <a:off x="3358498" y="3361213"/>
            <a:ext cx="2363244" cy="1005943"/>
            <a:chOff x="3358415" y="3361302"/>
            <a:chExt cx="2363244" cy="1024695"/>
          </a:xfrm>
        </p:grpSpPr>
        <p:grpSp>
          <p:nvGrpSpPr>
            <p:cNvPr id="4953" name="Google Shape;4953;p79"/>
            <p:cNvGrpSpPr/>
            <p:nvPr/>
          </p:nvGrpSpPr>
          <p:grpSpPr>
            <a:xfrm>
              <a:off x="3358415" y="3361302"/>
              <a:ext cx="441300" cy="1024695"/>
              <a:chOff x="3358415" y="3361302"/>
              <a:chExt cx="441300" cy="1024695"/>
            </a:xfrm>
          </p:grpSpPr>
          <p:sp>
            <p:nvSpPr>
              <p:cNvPr id="4954" name="Google Shape;4954;p79"/>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79"/>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79"/>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79"/>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79"/>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79"/>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0" name="Google Shape;4960;p79"/>
            <p:cNvGrpSpPr/>
            <p:nvPr/>
          </p:nvGrpSpPr>
          <p:grpSpPr>
            <a:xfrm>
              <a:off x="3838901" y="3361302"/>
              <a:ext cx="441300" cy="1024695"/>
              <a:chOff x="3838901" y="3361302"/>
              <a:chExt cx="441300" cy="1024695"/>
            </a:xfrm>
          </p:grpSpPr>
          <p:sp>
            <p:nvSpPr>
              <p:cNvPr id="4961" name="Google Shape;4961;p79"/>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79"/>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79"/>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79"/>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79"/>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79"/>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7" name="Google Shape;4967;p79"/>
            <p:cNvGrpSpPr/>
            <p:nvPr/>
          </p:nvGrpSpPr>
          <p:grpSpPr>
            <a:xfrm>
              <a:off x="4319387" y="3361302"/>
              <a:ext cx="441300" cy="1024695"/>
              <a:chOff x="4319387" y="3361302"/>
              <a:chExt cx="441300" cy="1024695"/>
            </a:xfrm>
          </p:grpSpPr>
          <p:sp>
            <p:nvSpPr>
              <p:cNvPr id="4968" name="Google Shape;4968;p79"/>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79"/>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79"/>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79"/>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79"/>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79"/>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4" name="Google Shape;4974;p79"/>
            <p:cNvGrpSpPr/>
            <p:nvPr/>
          </p:nvGrpSpPr>
          <p:grpSpPr>
            <a:xfrm>
              <a:off x="4799873" y="3361302"/>
              <a:ext cx="441300" cy="1024695"/>
              <a:chOff x="4799873" y="3361302"/>
              <a:chExt cx="441300" cy="1024695"/>
            </a:xfrm>
          </p:grpSpPr>
          <p:sp>
            <p:nvSpPr>
              <p:cNvPr id="4975" name="Google Shape;4975;p79"/>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79"/>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79"/>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79"/>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79"/>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79"/>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1" name="Google Shape;4981;p79"/>
            <p:cNvGrpSpPr/>
            <p:nvPr/>
          </p:nvGrpSpPr>
          <p:grpSpPr>
            <a:xfrm>
              <a:off x="5280360" y="3361302"/>
              <a:ext cx="441300" cy="1024695"/>
              <a:chOff x="5280360" y="3361302"/>
              <a:chExt cx="441300" cy="1024695"/>
            </a:xfrm>
          </p:grpSpPr>
          <p:sp>
            <p:nvSpPr>
              <p:cNvPr id="4982" name="Google Shape;4982;p79"/>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79"/>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79"/>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79"/>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79"/>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79"/>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988" name="Google Shape;4988;p79"/>
          <p:cNvGraphicFramePr/>
          <p:nvPr/>
        </p:nvGraphicFramePr>
        <p:xfrm>
          <a:off x="724925" y="2323100"/>
          <a:ext cx="3000000" cy="3000000"/>
        </p:xfrm>
        <a:graphic>
          <a:graphicData uri="http://schemas.openxmlformats.org/drawingml/2006/table">
            <a:tbl>
              <a:tblPr>
                <a:noFill/>
                <a:tableStyleId>{604D38C8-CA4C-44F4-9C68-D226AA8C347B}</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989" name="Google Shape;4989;p79"/>
          <p:cNvGrpSpPr/>
          <p:nvPr/>
        </p:nvGrpSpPr>
        <p:grpSpPr>
          <a:xfrm>
            <a:off x="726450" y="3372825"/>
            <a:ext cx="2403614" cy="1005900"/>
            <a:chOff x="726450" y="3372825"/>
            <a:chExt cx="2403614" cy="1005900"/>
          </a:xfrm>
        </p:grpSpPr>
        <p:grpSp>
          <p:nvGrpSpPr>
            <p:cNvPr id="4990" name="Google Shape;4990;p79"/>
            <p:cNvGrpSpPr/>
            <p:nvPr/>
          </p:nvGrpSpPr>
          <p:grpSpPr>
            <a:xfrm>
              <a:off x="726450" y="3696000"/>
              <a:ext cx="2403614" cy="500898"/>
              <a:chOff x="726450" y="3696000"/>
              <a:chExt cx="2403614" cy="500898"/>
            </a:xfrm>
          </p:grpSpPr>
          <p:sp>
            <p:nvSpPr>
              <p:cNvPr id="4991" name="Google Shape;4991;p79"/>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992" name="Google Shape;4992;p79"/>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993" name="Google Shape;4993;p79"/>
            <p:cNvGrpSpPr/>
            <p:nvPr/>
          </p:nvGrpSpPr>
          <p:grpSpPr>
            <a:xfrm>
              <a:off x="1348050" y="3372825"/>
              <a:ext cx="1720425" cy="1005900"/>
              <a:chOff x="1348050" y="3372825"/>
              <a:chExt cx="1720425" cy="1005900"/>
            </a:xfrm>
          </p:grpSpPr>
          <p:sp>
            <p:nvSpPr>
              <p:cNvPr id="4994" name="Google Shape;4994;p79"/>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995" name="Google Shape;4995;p79"/>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996" name="Google Shape;4996;p79"/>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997" name="Google Shape;4997;p79"/>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998" name="Google Shape;4998;p79"/>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999" name="Google Shape;4999;p79"/>
            <p:cNvGrpSpPr/>
            <p:nvPr/>
          </p:nvGrpSpPr>
          <p:grpSpPr>
            <a:xfrm>
              <a:off x="1455707" y="3731058"/>
              <a:ext cx="1491150" cy="417657"/>
              <a:chOff x="1455707" y="3731058"/>
              <a:chExt cx="1491150" cy="417657"/>
            </a:xfrm>
          </p:grpSpPr>
          <p:grpSp>
            <p:nvGrpSpPr>
              <p:cNvPr id="5000" name="Google Shape;5000;p79"/>
              <p:cNvGrpSpPr/>
              <p:nvPr/>
            </p:nvGrpSpPr>
            <p:grpSpPr>
              <a:xfrm>
                <a:off x="1472938" y="3745828"/>
                <a:ext cx="72126" cy="53788"/>
                <a:chOff x="1472938" y="3745828"/>
                <a:chExt cx="72126" cy="53788"/>
              </a:xfrm>
            </p:grpSpPr>
            <p:sp>
              <p:nvSpPr>
                <p:cNvPr id="5001" name="Google Shape;5001;p79"/>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79"/>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3" name="Google Shape;5003;p79"/>
              <p:cNvGrpSpPr/>
              <p:nvPr/>
            </p:nvGrpSpPr>
            <p:grpSpPr>
              <a:xfrm>
                <a:off x="1819181" y="4089633"/>
                <a:ext cx="72126" cy="53788"/>
                <a:chOff x="1819181" y="4089633"/>
                <a:chExt cx="72126" cy="53788"/>
              </a:xfrm>
            </p:grpSpPr>
            <p:sp>
              <p:nvSpPr>
                <p:cNvPr id="5004" name="Google Shape;5004;p79"/>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79"/>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6" name="Google Shape;5006;p79"/>
              <p:cNvGrpSpPr/>
              <p:nvPr/>
            </p:nvGrpSpPr>
            <p:grpSpPr>
              <a:xfrm>
                <a:off x="1455707" y="4084171"/>
                <a:ext cx="64321" cy="64544"/>
                <a:chOff x="1455707" y="4084171"/>
                <a:chExt cx="64321" cy="64544"/>
              </a:xfrm>
            </p:grpSpPr>
            <p:sp>
              <p:nvSpPr>
                <p:cNvPr id="5007" name="Google Shape;5007;p79"/>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79"/>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9" name="Google Shape;5009;p79"/>
              <p:cNvGrpSpPr/>
              <p:nvPr/>
            </p:nvGrpSpPr>
            <p:grpSpPr>
              <a:xfrm>
                <a:off x="1818610" y="3731058"/>
                <a:ext cx="64321" cy="64544"/>
                <a:chOff x="1818610" y="3731058"/>
                <a:chExt cx="64321" cy="64544"/>
              </a:xfrm>
            </p:grpSpPr>
            <p:sp>
              <p:nvSpPr>
                <p:cNvPr id="5010" name="Google Shape;5010;p79"/>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79"/>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2" name="Google Shape;5012;p79"/>
              <p:cNvGrpSpPr/>
              <p:nvPr/>
            </p:nvGrpSpPr>
            <p:grpSpPr>
              <a:xfrm>
                <a:off x="2172491" y="4089633"/>
                <a:ext cx="72126" cy="53788"/>
                <a:chOff x="2172491" y="4089633"/>
                <a:chExt cx="72126" cy="53788"/>
              </a:xfrm>
            </p:grpSpPr>
            <p:sp>
              <p:nvSpPr>
                <p:cNvPr id="5013" name="Google Shape;5013;p79"/>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79"/>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5" name="Google Shape;5015;p79"/>
              <p:cNvGrpSpPr/>
              <p:nvPr/>
            </p:nvGrpSpPr>
            <p:grpSpPr>
              <a:xfrm>
                <a:off x="2171920" y="3731058"/>
                <a:ext cx="64321" cy="64544"/>
                <a:chOff x="2171920" y="3731058"/>
                <a:chExt cx="64321" cy="64544"/>
              </a:xfrm>
            </p:grpSpPr>
            <p:sp>
              <p:nvSpPr>
                <p:cNvPr id="5016" name="Google Shape;5016;p79"/>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79"/>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8" name="Google Shape;5018;p79"/>
              <p:cNvGrpSpPr/>
              <p:nvPr/>
            </p:nvGrpSpPr>
            <p:grpSpPr>
              <a:xfrm>
                <a:off x="2874730" y="3745828"/>
                <a:ext cx="72126" cy="53788"/>
                <a:chOff x="2874730" y="3745828"/>
                <a:chExt cx="72126" cy="53788"/>
              </a:xfrm>
            </p:grpSpPr>
            <p:sp>
              <p:nvSpPr>
                <p:cNvPr id="5019" name="Google Shape;5019;p79"/>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79"/>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1" name="Google Shape;5021;p79"/>
              <p:cNvGrpSpPr/>
              <p:nvPr/>
            </p:nvGrpSpPr>
            <p:grpSpPr>
              <a:xfrm>
                <a:off x="2878589" y="4081481"/>
                <a:ext cx="64321" cy="64544"/>
                <a:chOff x="2878589" y="4081481"/>
                <a:chExt cx="64321" cy="64544"/>
              </a:xfrm>
            </p:grpSpPr>
            <p:sp>
              <p:nvSpPr>
                <p:cNvPr id="5022" name="Google Shape;5022;p79"/>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79"/>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4" name="Google Shape;5024;p79"/>
              <p:cNvGrpSpPr/>
              <p:nvPr/>
            </p:nvGrpSpPr>
            <p:grpSpPr>
              <a:xfrm>
                <a:off x="2525796" y="4089633"/>
                <a:ext cx="72126" cy="53788"/>
                <a:chOff x="2525796" y="4089633"/>
                <a:chExt cx="72126" cy="53788"/>
              </a:xfrm>
            </p:grpSpPr>
            <p:sp>
              <p:nvSpPr>
                <p:cNvPr id="5025" name="Google Shape;5025;p79"/>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79"/>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7" name="Google Shape;5027;p79"/>
              <p:cNvGrpSpPr/>
              <p:nvPr/>
            </p:nvGrpSpPr>
            <p:grpSpPr>
              <a:xfrm>
                <a:off x="2525225" y="3731058"/>
                <a:ext cx="64321" cy="64544"/>
                <a:chOff x="2525225" y="3731058"/>
                <a:chExt cx="64321" cy="64544"/>
              </a:xfrm>
            </p:grpSpPr>
            <p:sp>
              <p:nvSpPr>
                <p:cNvPr id="5028" name="Google Shape;5028;p79"/>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79"/>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3" name="Shape 5033"/>
        <p:cNvGrpSpPr/>
        <p:nvPr/>
      </p:nvGrpSpPr>
      <p:grpSpPr>
        <a:xfrm>
          <a:off x="0" y="0"/>
          <a:ext cx="0" cy="0"/>
          <a:chOff x="0" y="0"/>
          <a:chExt cx="0" cy="0"/>
        </a:xfrm>
      </p:grpSpPr>
      <p:grpSp>
        <p:nvGrpSpPr>
          <p:cNvPr id="5034" name="Google Shape;5034;p80"/>
          <p:cNvGrpSpPr/>
          <p:nvPr/>
        </p:nvGrpSpPr>
        <p:grpSpPr>
          <a:xfrm>
            <a:off x="732428" y="1171356"/>
            <a:ext cx="845921" cy="690752"/>
            <a:chOff x="732428" y="1198513"/>
            <a:chExt cx="845921" cy="690752"/>
          </a:xfrm>
        </p:grpSpPr>
        <p:grpSp>
          <p:nvGrpSpPr>
            <p:cNvPr id="5035" name="Google Shape;5035;p80"/>
            <p:cNvGrpSpPr/>
            <p:nvPr/>
          </p:nvGrpSpPr>
          <p:grpSpPr>
            <a:xfrm>
              <a:off x="823030" y="1198513"/>
              <a:ext cx="755319" cy="690752"/>
              <a:chOff x="823030" y="1198513"/>
              <a:chExt cx="755319" cy="690752"/>
            </a:xfrm>
          </p:grpSpPr>
          <p:sp>
            <p:nvSpPr>
              <p:cNvPr id="5036" name="Google Shape;5036;p80"/>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80"/>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8" name="Google Shape;5038;p80"/>
            <p:cNvGrpSpPr/>
            <p:nvPr/>
          </p:nvGrpSpPr>
          <p:grpSpPr>
            <a:xfrm>
              <a:off x="732428" y="1239937"/>
              <a:ext cx="739912" cy="607886"/>
              <a:chOff x="732428" y="1239937"/>
              <a:chExt cx="739912" cy="607886"/>
            </a:xfrm>
          </p:grpSpPr>
          <p:sp>
            <p:nvSpPr>
              <p:cNvPr id="5039" name="Google Shape;5039;p80"/>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80"/>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1" name="Google Shape;5041;p80"/>
            <p:cNvGrpSpPr/>
            <p:nvPr/>
          </p:nvGrpSpPr>
          <p:grpSpPr>
            <a:xfrm>
              <a:off x="732428" y="1277018"/>
              <a:ext cx="702832" cy="533758"/>
              <a:chOff x="732428" y="1277018"/>
              <a:chExt cx="702832" cy="533758"/>
            </a:xfrm>
          </p:grpSpPr>
          <p:sp>
            <p:nvSpPr>
              <p:cNvPr id="5042" name="Google Shape;5042;p80"/>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80"/>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4" name="Google Shape;5044;p80"/>
            <p:cNvGrpSpPr/>
            <p:nvPr/>
          </p:nvGrpSpPr>
          <p:grpSpPr>
            <a:xfrm>
              <a:off x="931170" y="1306653"/>
              <a:ext cx="647179" cy="474455"/>
              <a:chOff x="931170" y="1306653"/>
              <a:chExt cx="647179" cy="474455"/>
            </a:xfrm>
          </p:grpSpPr>
          <p:sp>
            <p:nvSpPr>
              <p:cNvPr id="5045" name="Google Shape;5045;p80"/>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80"/>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7" name="Google Shape;5047;p80"/>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8" name="Google Shape;5048;p80"/>
          <p:cNvGrpSpPr/>
          <p:nvPr/>
        </p:nvGrpSpPr>
        <p:grpSpPr>
          <a:xfrm>
            <a:off x="3964037" y="1171363"/>
            <a:ext cx="634656" cy="699982"/>
            <a:chOff x="5985650" y="2860025"/>
            <a:chExt cx="1396075" cy="1539775"/>
          </a:xfrm>
        </p:grpSpPr>
        <p:sp>
          <p:nvSpPr>
            <p:cNvPr id="5049" name="Google Shape;5049;p80"/>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80"/>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80"/>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80"/>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80"/>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80"/>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80"/>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80"/>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80"/>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80"/>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80"/>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80"/>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80"/>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80"/>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80"/>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80"/>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80"/>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80"/>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80"/>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80"/>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80"/>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80"/>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80"/>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80"/>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80"/>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80"/>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80"/>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80"/>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80"/>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80"/>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80"/>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80"/>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1" name="Google Shape;5081;p80"/>
          <p:cNvGrpSpPr/>
          <p:nvPr/>
        </p:nvGrpSpPr>
        <p:grpSpPr>
          <a:xfrm>
            <a:off x="4719687" y="1171356"/>
            <a:ext cx="725845" cy="699975"/>
            <a:chOff x="4249973" y="1201875"/>
            <a:chExt cx="1958568" cy="1888762"/>
          </a:xfrm>
        </p:grpSpPr>
        <p:sp>
          <p:nvSpPr>
            <p:cNvPr id="5082" name="Google Shape;5082;p80"/>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3" name="Google Shape;5083;p80"/>
            <p:cNvGrpSpPr/>
            <p:nvPr/>
          </p:nvGrpSpPr>
          <p:grpSpPr>
            <a:xfrm>
              <a:off x="5853086" y="1789142"/>
              <a:ext cx="355454" cy="1048099"/>
              <a:chOff x="5576108" y="2016725"/>
              <a:chExt cx="565200" cy="1666560"/>
            </a:xfrm>
          </p:grpSpPr>
          <p:sp>
            <p:nvSpPr>
              <p:cNvPr id="5084" name="Google Shape;5084;p80"/>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085" name="Google Shape;5085;p80"/>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6" name="Google Shape;5086;p80"/>
            <p:cNvGrpSpPr/>
            <p:nvPr/>
          </p:nvGrpSpPr>
          <p:grpSpPr>
            <a:xfrm>
              <a:off x="4869455" y="2691676"/>
              <a:ext cx="1013897" cy="398961"/>
              <a:chOff x="4012057" y="3451825"/>
              <a:chExt cx="1612175" cy="634379"/>
            </a:xfrm>
          </p:grpSpPr>
          <p:sp>
            <p:nvSpPr>
              <p:cNvPr id="5087" name="Google Shape;5087;p80"/>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088" name="Google Shape;5088;p80"/>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9" name="Google Shape;5089;p80"/>
            <p:cNvGrpSpPr/>
            <p:nvPr/>
          </p:nvGrpSpPr>
          <p:grpSpPr>
            <a:xfrm>
              <a:off x="4276937" y="2155961"/>
              <a:ext cx="651965" cy="891358"/>
              <a:chOff x="3069908" y="2599997"/>
              <a:chExt cx="1036675" cy="1417328"/>
            </a:xfrm>
          </p:grpSpPr>
          <p:sp>
            <p:nvSpPr>
              <p:cNvPr id="5090" name="Google Shape;5090;p80"/>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091" name="Google Shape;5091;p80"/>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2" name="Google Shape;5092;p80"/>
            <p:cNvGrpSpPr/>
            <p:nvPr/>
          </p:nvGrpSpPr>
          <p:grpSpPr>
            <a:xfrm>
              <a:off x="5054918" y="1201875"/>
              <a:ext cx="999548" cy="602711"/>
              <a:chOff x="4306958" y="1082925"/>
              <a:chExt cx="1589359" cy="958358"/>
            </a:xfrm>
          </p:grpSpPr>
          <p:sp>
            <p:nvSpPr>
              <p:cNvPr id="5093" name="Google Shape;5093;p80"/>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094" name="Google Shape;5094;p80"/>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5" name="Google Shape;5095;p80"/>
            <p:cNvGrpSpPr/>
            <p:nvPr/>
          </p:nvGrpSpPr>
          <p:grpSpPr>
            <a:xfrm>
              <a:off x="4249973" y="1303451"/>
              <a:ext cx="799317" cy="841334"/>
              <a:chOff x="3027033" y="1244439"/>
              <a:chExt cx="1270977" cy="1337786"/>
            </a:xfrm>
          </p:grpSpPr>
          <p:sp>
            <p:nvSpPr>
              <p:cNvPr id="5096" name="Google Shape;5096;p80"/>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097" name="Google Shape;5097;p80"/>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98" name="Google Shape;5098;p80"/>
          <p:cNvGrpSpPr/>
          <p:nvPr/>
        </p:nvGrpSpPr>
        <p:grpSpPr>
          <a:xfrm>
            <a:off x="4072551" y="2058137"/>
            <a:ext cx="750769" cy="683784"/>
            <a:chOff x="4204684" y="2104422"/>
            <a:chExt cx="699822" cy="637382"/>
          </a:xfrm>
        </p:grpSpPr>
        <p:grpSp>
          <p:nvGrpSpPr>
            <p:cNvPr id="5099" name="Google Shape;5099;p80"/>
            <p:cNvGrpSpPr/>
            <p:nvPr/>
          </p:nvGrpSpPr>
          <p:grpSpPr>
            <a:xfrm>
              <a:off x="4204684" y="2430067"/>
              <a:ext cx="342957" cy="311738"/>
              <a:chOff x="4204684" y="2430067"/>
              <a:chExt cx="342957" cy="311738"/>
            </a:xfrm>
          </p:grpSpPr>
          <p:sp>
            <p:nvSpPr>
              <p:cNvPr id="5100" name="Google Shape;5100;p80"/>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80"/>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2" name="Google Shape;5102;p80"/>
            <p:cNvGrpSpPr/>
            <p:nvPr/>
          </p:nvGrpSpPr>
          <p:grpSpPr>
            <a:xfrm>
              <a:off x="4561586" y="2430067"/>
              <a:ext cx="342920" cy="311738"/>
              <a:chOff x="4561586" y="2430067"/>
              <a:chExt cx="342920" cy="311738"/>
            </a:xfrm>
          </p:grpSpPr>
          <p:sp>
            <p:nvSpPr>
              <p:cNvPr id="5103" name="Google Shape;5103;p80"/>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80"/>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5" name="Google Shape;5105;p80"/>
            <p:cNvGrpSpPr/>
            <p:nvPr/>
          </p:nvGrpSpPr>
          <p:grpSpPr>
            <a:xfrm>
              <a:off x="4561586" y="2104422"/>
              <a:ext cx="342920" cy="311738"/>
              <a:chOff x="4561586" y="2104422"/>
              <a:chExt cx="342920" cy="311738"/>
            </a:xfrm>
          </p:grpSpPr>
          <p:sp>
            <p:nvSpPr>
              <p:cNvPr id="5106" name="Google Shape;5106;p80"/>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80"/>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8" name="Google Shape;5108;p80"/>
            <p:cNvGrpSpPr/>
            <p:nvPr/>
          </p:nvGrpSpPr>
          <p:grpSpPr>
            <a:xfrm>
              <a:off x="4204684" y="2104422"/>
              <a:ext cx="342957" cy="311664"/>
              <a:chOff x="4204684" y="2104422"/>
              <a:chExt cx="342957" cy="311664"/>
            </a:xfrm>
          </p:grpSpPr>
          <p:sp>
            <p:nvSpPr>
              <p:cNvPr id="5109" name="Google Shape;5109;p80"/>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80"/>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11" name="Google Shape;5111;p80"/>
          <p:cNvGrpSpPr/>
          <p:nvPr/>
        </p:nvGrpSpPr>
        <p:grpSpPr>
          <a:xfrm>
            <a:off x="5536984" y="1171351"/>
            <a:ext cx="660591" cy="688867"/>
            <a:chOff x="5830645" y="1267368"/>
            <a:chExt cx="530340" cy="553040"/>
          </a:xfrm>
        </p:grpSpPr>
        <p:sp>
          <p:nvSpPr>
            <p:cNvPr id="5112" name="Google Shape;5112;p80"/>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3" name="Google Shape;5113;p80"/>
            <p:cNvGrpSpPr/>
            <p:nvPr/>
          </p:nvGrpSpPr>
          <p:grpSpPr>
            <a:xfrm>
              <a:off x="5830645" y="1267368"/>
              <a:ext cx="259743" cy="269909"/>
              <a:chOff x="5830645" y="1267368"/>
              <a:chExt cx="259743" cy="269909"/>
            </a:xfrm>
          </p:grpSpPr>
          <p:sp>
            <p:nvSpPr>
              <p:cNvPr id="5114" name="Google Shape;5114;p80"/>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80"/>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6" name="Google Shape;5116;p80"/>
            <p:cNvGrpSpPr/>
            <p:nvPr/>
          </p:nvGrpSpPr>
          <p:grpSpPr>
            <a:xfrm>
              <a:off x="6101293" y="1267368"/>
              <a:ext cx="259692" cy="269909"/>
              <a:chOff x="6101293" y="1267368"/>
              <a:chExt cx="259692" cy="269909"/>
            </a:xfrm>
          </p:grpSpPr>
          <p:sp>
            <p:nvSpPr>
              <p:cNvPr id="5117" name="Google Shape;5117;p80"/>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80"/>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9" name="Google Shape;5119;p80"/>
            <p:cNvGrpSpPr/>
            <p:nvPr/>
          </p:nvGrpSpPr>
          <p:grpSpPr>
            <a:xfrm>
              <a:off x="5830645" y="1550500"/>
              <a:ext cx="259692" cy="269909"/>
              <a:chOff x="5830645" y="1550500"/>
              <a:chExt cx="259692" cy="269909"/>
            </a:xfrm>
          </p:grpSpPr>
          <p:sp>
            <p:nvSpPr>
              <p:cNvPr id="5120" name="Google Shape;5120;p80"/>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80"/>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2" name="Google Shape;5122;p80"/>
            <p:cNvGrpSpPr/>
            <p:nvPr/>
          </p:nvGrpSpPr>
          <p:grpSpPr>
            <a:xfrm>
              <a:off x="6101293" y="1550500"/>
              <a:ext cx="259692" cy="269909"/>
              <a:chOff x="6101293" y="1550500"/>
              <a:chExt cx="259692" cy="269909"/>
            </a:xfrm>
          </p:grpSpPr>
          <p:sp>
            <p:nvSpPr>
              <p:cNvPr id="5123" name="Google Shape;5123;p80"/>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80"/>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25" name="Google Shape;5125;p80"/>
          <p:cNvGrpSpPr/>
          <p:nvPr/>
        </p:nvGrpSpPr>
        <p:grpSpPr>
          <a:xfrm>
            <a:off x="739138" y="2061810"/>
            <a:ext cx="697154" cy="679574"/>
            <a:chOff x="2679875" y="2361475"/>
            <a:chExt cx="780425" cy="760575"/>
          </a:xfrm>
        </p:grpSpPr>
        <p:sp>
          <p:nvSpPr>
            <p:cNvPr id="5126" name="Google Shape;5126;p80"/>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80"/>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80"/>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80"/>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80"/>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80"/>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2" name="Google Shape;5132;p80"/>
          <p:cNvGrpSpPr/>
          <p:nvPr/>
        </p:nvGrpSpPr>
        <p:grpSpPr>
          <a:xfrm>
            <a:off x="3138297" y="1171402"/>
            <a:ext cx="735829" cy="684547"/>
            <a:chOff x="3351965" y="1148808"/>
            <a:chExt cx="750770" cy="698375"/>
          </a:xfrm>
        </p:grpSpPr>
        <p:grpSp>
          <p:nvGrpSpPr>
            <p:cNvPr id="5133" name="Google Shape;5133;p80"/>
            <p:cNvGrpSpPr/>
            <p:nvPr/>
          </p:nvGrpSpPr>
          <p:grpSpPr>
            <a:xfrm>
              <a:off x="3586796" y="1148808"/>
              <a:ext cx="294857" cy="286830"/>
              <a:chOff x="3750225" y="1774000"/>
              <a:chExt cx="149575" cy="145525"/>
            </a:xfrm>
          </p:grpSpPr>
          <p:sp>
            <p:nvSpPr>
              <p:cNvPr id="5134" name="Google Shape;5134;p80"/>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80"/>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6" name="Google Shape;5136;p80"/>
            <p:cNvGrpSpPr/>
            <p:nvPr/>
          </p:nvGrpSpPr>
          <p:grpSpPr>
            <a:xfrm>
              <a:off x="3779245" y="1375768"/>
              <a:ext cx="323490" cy="286978"/>
              <a:chOff x="3847850" y="1889150"/>
              <a:chExt cx="164100" cy="145600"/>
            </a:xfrm>
          </p:grpSpPr>
          <p:sp>
            <p:nvSpPr>
              <p:cNvPr id="5137" name="Google Shape;5137;p80"/>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80"/>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9" name="Google Shape;5139;p80"/>
            <p:cNvGrpSpPr/>
            <p:nvPr/>
          </p:nvGrpSpPr>
          <p:grpSpPr>
            <a:xfrm>
              <a:off x="3351965" y="1330435"/>
              <a:ext cx="295449" cy="285401"/>
              <a:chOff x="3631100" y="1866150"/>
              <a:chExt cx="149875" cy="144800"/>
            </a:xfrm>
          </p:grpSpPr>
          <p:sp>
            <p:nvSpPr>
              <p:cNvPr id="5140" name="Google Shape;5140;p80"/>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80"/>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2" name="Google Shape;5142;p80"/>
            <p:cNvGrpSpPr/>
            <p:nvPr/>
          </p:nvGrpSpPr>
          <p:grpSpPr>
            <a:xfrm>
              <a:off x="3548208" y="1560352"/>
              <a:ext cx="294808" cy="286830"/>
              <a:chOff x="3730650" y="1982800"/>
              <a:chExt cx="149550" cy="145525"/>
            </a:xfrm>
          </p:grpSpPr>
          <p:sp>
            <p:nvSpPr>
              <p:cNvPr id="5143" name="Google Shape;5143;p80"/>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80"/>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45" name="Google Shape;5145;p80"/>
          <p:cNvGrpSpPr/>
          <p:nvPr/>
        </p:nvGrpSpPr>
        <p:grpSpPr>
          <a:xfrm>
            <a:off x="7639949" y="1171356"/>
            <a:ext cx="804565" cy="677795"/>
            <a:chOff x="7636443" y="1204988"/>
            <a:chExt cx="804565" cy="677795"/>
          </a:xfrm>
        </p:grpSpPr>
        <p:grpSp>
          <p:nvGrpSpPr>
            <p:cNvPr id="5146" name="Google Shape;5146;p80"/>
            <p:cNvGrpSpPr/>
            <p:nvPr/>
          </p:nvGrpSpPr>
          <p:grpSpPr>
            <a:xfrm>
              <a:off x="7636443" y="1509705"/>
              <a:ext cx="804565" cy="373078"/>
              <a:chOff x="7636443" y="1509705"/>
              <a:chExt cx="804565" cy="373078"/>
            </a:xfrm>
          </p:grpSpPr>
          <p:sp>
            <p:nvSpPr>
              <p:cNvPr id="5147" name="Google Shape;5147;p80"/>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80"/>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9" name="Google Shape;5149;p80"/>
            <p:cNvGrpSpPr/>
            <p:nvPr/>
          </p:nvGrpSpPr>
          <p:grpSpPr>
            <a:xfrm>
              <a:off x="7636443" y="1408133"/>
              <a:ext cx="804565" cy="373078"/>
              <a:chOff x="7636443" y="1408133"/>
              <a:chExt cx="804565" cy="373078"/>
            </a:xfrm>
          </p:grpSpPr>
          <p:sp>
            <p:nvSpPr>
              <p:cNvPr id="5150" name="Google Shape;5150;p80"/>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80"/>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2" name="Google Shape;5152;p80"/>
            <p:cNvGrpSpPr/>
            <p:nvPr/>
          </p:nvGrpSpPr>
          <p:grpSpPr>
            <a:xfrm>
              <a:off x="7636443" y="1306560"/>
              <a:ext cx="804565" cy="373078"/>
              <a:chOff x="7636443" y="1306560"/>
              <a:chExt cx="804565" cy="373078"/>
            </a:xfrm>
          </p:grpSpPr>
          <p:sp>
            <p:nvSpPr>
              <p:cNvPr id="5153" name="Google Shape;5153;p80"/>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80"/>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5" name="Google Shape;5155;p80"/>
            <p:cNvGrpSpPr/>
            <p:nvPr/>
          </p:nvGrpSpPr>
          <p:grpSpPr>
            <a:xfrm>
              <a:off x="7636443" y="1204988"/>
              <a:ext cx="804565" cy="373078"/>
              <a:chOff x="7636443" y="1204988"/>
              <a:chExt cx="804565" cy="373078"/>
            </a:xfrm>
          </p:grpSpPr>
          <p:sp>
            <p:nvSpPr>
              <p:cNvPr id="5156" name="Google Shape;5156;p80"/>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80"/>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58" name="Google Shape;5158;p80"/>
          <p:cNvGrpSpPr/>
          <p:nvPr/>
        </p:nvGrpSpPr>
        <p:grpSpPr>
          <a:xfrm>
            <a:off x="4978796" y="2078771"/>
            <a:ext cx="661339" cy="661188"/>
            <a:chOff x="3990000" y="975400"/>
            <a:chExt cx="3934200" cy="3933300"/>
          </a:xfrm>
        </p:grpSpPr>
        <p:sp>
          <p:nvSpPr>
            <p:cNvPr id="5159" name="Google Shape;5159;p80"/>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80"/>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80"/>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80"/>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3" name="Google Shape;5163;p80"/>
          <p:cNvGrpSpPr/>
          <p:nvPr/>
        </p:nvGrpSpPr>
        <p:grpSpPr>
          <a:xfrm>
            <a:off x="6622444" y="2057409"/>
            <a:ext cx="868881" cy="684241"/>
            <a:chOff x="6598259" y="2078634"/>
            <a:chExt cx="868881" cy="684241"/>
          </a:xfrm>
        </p:grpSpPr>
        <p:sp>
          <p:nvSpPr>
            <p:cNvPr id="5164" name="Google Shape;5164;p80"/>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80"/>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80"/>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80"/>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80"/>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80"/>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0" name="Google Shape;5170;p80"/>
            <p:cNvGrpSpPr/>
            <p:nvPr/>
          </p:nvGrpSpPr>
          <p:grpSpPr>
            <a:xfrm>
              <a:off x="6808175" y="2078634"/>
              <a:ext cx="452229" cy="684241"/>
              <a:chOff x="6808175" y="2078634"/>
              <a:chExt cx="452229" cy="684241"/>
            </a:xfrm>
          </p:grpSpPr>
          <p:sp>
            <p:nvSpPr>
              <p:cNvPr id="5171" name="Google Shape;5171;p80"/>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80"/>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80"/>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80"/>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80"/>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80"/>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7" name="Google Shape;5177;p80"/>
              <p:cNvGrpSpPr/>
              <p:nvPr/>
            </p:nvGrpSpPr>
            <p:grpSpPr>
              <a:xfrm>
                <a:off x="6821586" y="2078634"/>
                <a:ext cx="426871" cy="684241"/>
                <a:chOff x="6821586" y="2078634"/>
                <a:chExt cx="426871" cy="684241"/>
              </a:xfrm>
            </p:grpSpPr>
            <p:grpSp>
              <p:nvGrpSpPr>
                <p:cNvPr id="5178" name="Google Shape;5178;p80"/>
                <p:cNvGrpSpPr/>
                <p:nvPr/>
              </p:nvGrpSpPr>
              <p:grpSpPr>
                <a:xfrm>
                  <a:off x="6821586" y="2078634"/>
                  <a:ext cx="426871" cy="684241"/>
                  <a:chOff x="6821586" y="2078634"/>
                  <a:chExt cx="426871" cy="684241"/>
                </a:xfrm>
              </p:grpSpPr>
              <p:sp>
                <p:nvSpPr>
                  <p:cNvPr id="5179" name="Google Shape;5179;p80"/>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80"/>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80"/>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80"/>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80"/>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80"/>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80"/>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80"/>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80"/>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80"/>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80"/>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80"/>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80"/>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80"/>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80"/>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80"/>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80"/>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80"/>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80"/>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8" name="Google Shape;5198;p80"/>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80"/>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80"/>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80"/>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80"/>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80"/>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204" name="Google Shape;5204;p80"/>
          <p:cNvGrpSpPr/>
          <p:nvPr/>
        </p:nvGrpSpPr>
        <p:grpSpPr>
          <a:xfrm>
            <a:off x="5795610" y="2063018"/>
            <a:ext cx="671358" cy="671358"/>
            <a:chOff x="6535625" y="760425"/>
            <a:chExt cx="1665900" cy="1665900"/>
          </a:xfrm>
        </p:grpSpPr>
        <p:sp>
          <p:nvSpPr>
            <p:cNvPr id="5205" name="Google Shape;5205;p80"/>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80"/>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80"/>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80"/>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9" name="Google Shape;5209;p80"/>
          <p:cNvGrpSpPr/>
          <p:nvPr/>
        </p:nvGrpSpPr>
        <p:grpSpPr>
          <a:xfrm>
            <a:off x="732427" y="3731418"/>
            <a:ext cx="1340789" cy="640830"/>
            <a:chOff x="238125" y="1151100"/>
            <a:chExt cx="7139450" cy="3412300"/>
          </a:xfrm>
        </p:grpSpPr>
        <p:sp>
          <p:nvSpPr>
            <p:cNvPr id="5210" name="Google Shape;5210;p80"/>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80"/>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80"/>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80"/>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80"/>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80"/>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80"/>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80"/>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80"/>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80"/>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80"/>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80"/>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2" name="Google Shape;5222;p80"/>
          <p:cNvGrpSpPr/>
          <p:nvPr/>
        </p:nvGrpSpPr>
        <p:grpSpPr>
          <a:xfrm>
            <a:off x="5599650" y="2934699"/>
            <a:ext cx="985357" cy="585764"/>
            <a:chOff x="5145061" y="2881789"/>
            <a:chExt cx="1107641" cy="658458"/>
          </a:xfrm>
        </p:grpSpPr>
        <p:grpSp>
          <p:nvGrpSpPr>
            <p:cNvPr id="5223" name="Google Shape;5223;p80"/>
            <p:cNvGrpSpPr/>
            <p:nvPr/>
          </p:nvGrpSpPr>
          <p:grpSpPr>
            <a:xfrm>
              <a:off x="5722989" y="3244587"/>
              <a:ext cx="529713" cy="295659"/>
              <a:chOff x="5722989" y="3244587"/>
              <a:chExt cx="529713" cy="295659"/>
            </a:xfrm>
          </p:grpSpPr>
          <p:sp>
            <p:nvSpPr>
              <p:cNvPr id="5224" name="Google Shape;5224;p80"/>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25" name="Google Shape;5225;p80"/>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226" name="Google Shape;5226;p80"/>
            <p:cNvGrpSpPr/>
            <p:nvPr/>
          </p:nvGrpSpPr>
          <p:grpSpPr>
            <a:xfrm>
              <a:off x="5145061" y="3244587"/>
              <a:ext cx="536807" cy="295659"/>
              <a:chOff x="5145061" y="3244587"/>
              <a:chExt cx="536807" cy="295659"/>
            </a:xfrm>
          </p:grpSpPr>
          <p:sp>
            <p:nvSpPr>
              <p:cNvPr id="5227" name="Google Shape;5227;p80"/>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28" name="Google Shape;5228;p80"/>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229" name="Google Shape;5229;p80"/>
            <p:cNvGrpSpPr/>
            <p:nvPr/>
          </p:nvGrpSpPr>
          <p:grpSpPr>
            <a:xfrm>
              <a:off x="5341327" y="2898245"/>
              <a:ext cx="532309" cy="614891"/>
              <a:chOff x="5341327" y="2898245"/>
              <a:chExt cx="532309" cy="614891"/>
            </a:xfrm>
          </p:grpSpPr>
          <p:sp>
            <p:nvSpPr>
              <p:cNvPr id="5230" name="Google Shape;5230;p80"/>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31" name="Google Shape;5231;p80"/>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232" name="Google Shape;5232;p80"/>
            <p:cNvGrpSpPr/>
            <p:nvPr/>
          </p:nvGrpSpPr>
          <p:grpSpPr>
            <a:xfrm>
              <a:off x="5532290" y="2881789"/>
              <a:ext cx="620516" cy="305456"/>
              <a:chOff x="5532290" y="2881789"/>
              <a:chExt cx="620516" cy="305456"/>
            </a:xfrm>
          </p:grpSpPr>
          <p:sp>
            <p:nvSpPr>
              <p:cNvPr id="5233" name="Google Shape;5233;p80"/>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34" name="Google Shape;5234;p80"/>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235" name="Google Shape;5235;p80"/>
          <p:cNvGrpSpPr/>
          <p:nvPr/>
        </p:nvGrpSpPr>
        <p:grpSpPr>
          <a:xfrm>
            <a:off x="8178573" y="3726757"/>
            <a:ext cx="269068" cy="645491"/>
            <a:chOff x="7026852" y="3311869"/>
            <a:chExt cx="434331" cy="1041954"/>
          </a:xfrm>
        </p:grpSpPr>
        <p:sp>
          <p:nvSpPr>
            <p:cNvPr id="5236" name="Google Shape;5236;p80"/>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80"/>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80"/>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9" name="Google Shape;5239;p80"/>
          <p:cNvGrpSpPr/>
          <p:nvPr/>
        </p:nvGrpSpPr>
        <p:grpSpPr>
          <a:xfrm>
            <a:off x="6195154" y="3765995"/>
            <a:ext cx="293882" cy="293836"/>
            <a:chOff x="4873519" y="3311869"/>
            <a:chExt cx="499374" cy="499296"/>
          </a:xfrm>
        </p:grpSpPr>
        <p:sp>
          <p:nvSpPr>
            <p:cNvPr id="5240" name="Google Shape;5240;p80"/>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80"/>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2" name="Google Shape;5242;p80"/>
          <p:cNvGrpSpPr/>
          <p:nvPr/>
        </p:nvGrpSpPr>
        <p:grpSpPr>
          <a:xfrm>
            <a:off x="6195154" y="4078366"/>
            <a:ext cx="293882" cy="293882"/>
            <a:chOff x="4873519" y="3875839"/>
            <a:chExt cx="499374" cy="499374"/>
          </a:xfrm>
        </p:grpSpPr>
        <p:sp>
          <p:nvSpPr>
            <p:cNvPr id="5243" name="Google Shape;5243;p80"/>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80"/>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5" name="Google Shape;5245;p80"/>
          <p:cNvGrpSpPr/>
          <p:nvPr/>
        </p:nvGrpSpPr>
        <p:grpSpPr>
          <a:xfrm>
            <a:off x="2425681" y="2050319"/>
            <a:ext cx="698104" cy="698208"/>
            <a:chOff x="2565073" y="2075876"/>
            <a:chExt cx="672482" cy="672518"/>
          </a:xfrm>
        </p:grpSpPr>
        <p:sp>
          <p:nvSpPr>
            <p:cNvPr id="5246" name="Google Shape;5246;p80"/>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80"/>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80"/>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80"/>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80"/>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80"/>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2" name="Google Shape;5252;p80"/>
          <p:cNvGrpSpPr/>
          <p:nvPr/>
        </p:nvGrpSpPr>
        <p:grpSpPr>
          <a:xfrm>
            <a:off x="5649092" y="3734919"/>
            <a:ext cx="438354" cy="637329"/>
            <a:chOff x="1697726" y="3244179"/>
            <a:chExt cx="788124" cy="1146069"/>
          </a:xfrm>
        </p:grpSpPr>
        <p:sp>
          <p:nvSpPr>
            <p:cNvPr id="5253" name="Google Shape;5253;p80"/>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80"/>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55" name="Google Shape;5255;p80"/>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6" name="Google Shape;5256;p80"/>
          <p:cNvGrpSpPr/>
          <p:nvPr/>
        </p:nvGrpSpPr>
        <p:grpSpPr>
          <a:xfrm>
            <a:off x="7650306" y="2063282"/>
            <a:ext cx="799565" cy="670282"/>
            <a:chOff x="7617850" y="2063282"/>
            <a:chExt cx="799565" cy="670282"/>
          </a:xfrm>
        </p:grpSpPr>
        <p:cxnSp>
          <p:nvCxnSpPr>
            <p:cNvPr id="5257" name="Google Shape;5257;p80"/>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58" name="Google Shape;5258;p80"/>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59" name="Google Shape;5259;p80"/>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60" name="Google Shape;5260;p80"/>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61" name="Google Shape;5261;p80"/>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262" name="Google Shape;5262;p80"/>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263" name="Google Shape;5263;p80"/>
            <p:cNvGrpSpPr/>
            <p:nvPr/>
          </p:nvGrpSpPr>
          <p:grpSpPr>
            <a:xfrm>
              <a:off x="7734309" y="2063282"/>
              <a:ext cx="570957" cy="620095"/>
              <a:chOff x="7734309" y="2063282"/>
              <a:chExt cx="570957" cy="620095"/>
            </a:xfrm>
          </p:grpSpPr>
          <p:grpSp>
            <p:nvGrpSpPr>
              <p:cNvPr id="5264" name="Google Shape;5264;p80"/>
              <p:cNvGrpSpPr/>
              <p:nvPr/>
            </p:nvGrpSpPr>
            <p:grpSpPr>
              <a:xfrm>
                <a:off x="8031573" y="2063282"/>
                <a:ext cx="273693" cy="620095"/>
                <a:chOff x="8031573" y="2063282"/>
                <a:chExt cx="273693" cy="620095"/>
              </a:xfrm>
            </p:grpSpPr>
            <p:sp>
              <p:nvSpPr>
                <p:cNvPr id="5265" name="Google Shape;5265;p8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8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8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8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9" name="Google Shape;5269;p80"/>
              <p:cNvGrpSpPr/>
              <p:nvPr/>
            </p:nvGrpSpPr>
            <p:grpSpPr>
              <a:xfrm flipH="1">
                <a:off x="7734309" y="2063282"/>
                <a:ext cx="273693" cy="620095"/>
                <a:chOff x="8031573" y="2063282"/>
                <a:chExt cx="273693" cy="620095"/>
              </a:xfrm>
            </p:grpSpPr>
            <p:sp>
              <p:nvSpPr>
                <p:cNvPr id="5270" name="Google Shape;5270;p8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8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8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8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274" name="Google Shape;5274;p80"/>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80"/>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6" name="Google Shape;5276;p80"/>
          <p:cNvGrpSpPr/>
          <p:nvPr/>
        </p:nvGrpSpPr>
        <p:grpSpPr>
          <a:xfrm>
            <a:off x="7836913" y="2916765"/>
            <a:ext cx="602567" cy="601884"/>
            <a:chOff x="1186975" y="238125"/>
            <a:chExt cx="5244275" cy="5238325"/>
          </a:xfrm>
        </p:grpSpPr>
        <p:sp>
          <p:nvSpPr>
            <p:cNvPr id="5277" name="Google Shape;5277;p80"/>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80"/>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80"/>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80"/>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1" name="Google Shape;5281;p80"/>
          <p:cNvGrpSpPr/>
          <p:nvPr/>
        </p:nvGrpSpPr>
        <p:grpSpPr>
          <a:xfrm>
            <a:off x="3279650" y="2056249"/>
            <a:ext cx="651848" cy="687338"/>
            <a:chOff x="3400515" y="2056248"/>
            <a:chExt cx="698134" cy="735987"/>
          </a:xfrm>
        </p:grpSpPr>
        <p:grpSp>
          <p:nvGrpSpPr>
            <p:cNvPr id="5282" name="Google Shape;5282;p80"/>
            <p:cNvGrpSpPr/>
            <p:nvPr/>
          </p:nvGrpSpPr>
          <p:grpSpPr>
            <a:xfrm>
              <a:off x="3400515" y="2283913"/>
              <a:ext cx="312919" cy="219900"/>
              <a:chOff x="3400515" y="2283913"/>
              <a:chExt cx="312919" cy="219900"/>
            </a:xfrm>
          </p:grpSpPr>
          <p:sp>
            <p:nvSpPr>
              <p:cNvPr id="5283" name="Google Shape;5283;p80"/>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284" name="Google Shape;5284;p80"/>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285" name="Google Shape;5285;p80"/>
            <p:cNvGrpSpPr/>
            <p:nvPr/>
          </p:nvGrpSpPr>
          <p:grpSpPr>
            <a:xfrm>
              <a:off x="3547823" y="2461089"/>
              <a:ext cx="219900" cy="331146"/>
              <a:chOff x="3547823" y="2461089"/>
              <a:chExt cx="219900" cy="331146"/>
            </a:xfrm>
          </p:grpSpPr>
          <p:sp>
            <p:nvSpPr>
              <p:cNvPr id="5286" name="Google Shape;5286;p80"/>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287" name="Google Shape;5287;p80"/>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288" name="Google Shape;5288;p80"/>
            <p:cNvGrpSpPr/>
            <p:nvPr/>
          </p:nvGrpSpPr>
          <p:grpSpPr>
            <a:xfrm>
              <a:off x="3734138" y="2461089"/>
              <a:ext cx="219900" cy="331146"/>
              <a:chOff x="3734138" y="2461089"/>
              <a:chExt cx="219900" cy="331146"/>
            </a:xfrm>
          </p:grpSpPr>
          <p:sp>
            <p:nvSpPr>
              <p:cNvPr id="5289" name="Google Shape;5289;p80"/>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290" name="Google Shape;5290;p80"/>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291" name="Google Shape;5291;p80"/>
            <p:cNvGrpSpPr/>
            <p:nvPr/>
          </p:nvGrpSpPr>
          <p:grpSpPr>
            <a:xfrm>
              <a:off x="3787560" y="2281742"/>
              <a:ext cx="311089" cy="219900"/>
              <a:chOff x="3787560" y="2281742"/>
              <a:chExt cx="311089" cy="219900"/>
            </a:xfrm>
          </p:grpSpPr>
          <p:sp>
            <p:nvSpPr>
              <p:cNvPr id="5292" name="Google Shape;5292;p80"/>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293" name="Google Shape;5293;p80"/>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294" name="Google Shape;5294;p80"/>
            <p:cNvGrpSpPr/>
            <p:nvPr/>
          </p:nvGrpSpPr>
          <p:grpSpPr>
            <a:xfrm>
              <a:off x="3637290" y="2056248"/>
              <a:ext cx="219900" cy="330736"/>
              <a:chOff x="3637290" y="2056248"/>
              <a:chExt cx="219900" cy="330736"/>
            </a:xfrm>
          </p:grpSpPr>
          <p:sp>
            <p:nvSpPr>
              <p:cNvPr id="5295" name="Google Shape;5295;p80"/>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296" name="Google Shape;5296;p80"/>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297" name="Google Shape;5297;p80"/>
          <p:cNvGrpSpPr/>
          <p:nvPr/>
        </p:nvGrpSpPr>
        <p:grpSpPr>
          <a:xfrm>
            <a:off x="2571356" y="2926255"/>
            <a:ext cx="1268144" cy="592394"/>
            <a:chOff x="238125" y="1188750"/>
            <a:chExt cx="7140450" cy="3335550"/>
          </a:xfrm>
        </p:grpSpPr>
        <p:sp>
          <p:nvSpPr>
            <p:cNvPr id="5298" name="Google Shape;5298;p80"/>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80"/>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80"/>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80"/>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80"/>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3" name="Google Shape;5303;p80"/>
          <p:cNvGrpSpPr/>
          <p:nvPr/>
        </p:nvGrpSpPr>
        <p:grpSpPr>
          <a:xfrm>
            <a:off x="6679257" y="2928410"/>
            <a:ext cx="1053944" cy="590147"/>
            <a:chOff x="238125" y="1335475"/>
            <a:chExt cx="5418735" cy="3034175"/>
          </a:xfrm>
        </p:grpSpPr>
        <p:sp>
          <p:nvSpPr>
            <p:cNvPr id="5304" name="Google Shape;5304;p80"/>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80"/>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80"/>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7" name="Google Shape;5307;p80"/>
          <p:cNvGrpSpPr/>
          <p:nvPr/>
        </p:nvGrpSpPr>
        <p:grpSpPr>
          <a:xfrm>
            <a:off x="4110066" y="3733309"/>
            <a:ext cx="1268207" cy="638939"/>
            <a:chOff x="3967651" y="3645904"/>
            <a:chExt cx="1479304" cy="745292"/>
          </a:xfrm>
        </p:grpSpPr>
        <p:grpSp>
          <p:nvGrpSpPr>
            <p:cNvPr id="5308" name="Google Shape;5308;p80"/>
            <p:cNvGrpSpPr/>
            <p:nvPr/>
          </p:nvGrpSpPr>
          <p:grpSpPr>
            <a:xfrm>
              <a:off x="3967651" y="4009026"/>
              <a:ext cx="1479304" cy="382170"/>
              <a:chOff x="3967651" y="4009026"/>
              <a:chExt cx="1479304" cy="382170"/>
            </a:xfrm>
          </p:grpSpPr>
          <p:grpSp>
            <p:nvGrpSpPr>
              <p:cNvPr id="5309" name="Google Shape;5309;p80"/>
              <p:cNvGrpSpPr/>
              <p:nvPr/>
            </p:nvGrpSpPr>
            <p:grpSpPr>
              <a:xfrm>
                <a:off x="4892216" y="4195630"/>
                <a:ext cx="554739" cy="195566"/>
                <a:chOff x="3604375" y="4892160"/>
                <a:chExt cx="1651500" cy="582215"/>
              </a:xfrm>
            </p:grpSpPr>
            <p:sp>
              <p:nvSpPr>
                <p:cNvPr id="5310" name="Google Shape;5310;p80"/>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80"/>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2" name="Google Shape;5312;p80"/>
              <p:cNvGrpSpPr/>
              <p:nvPr/>
            </p:nvGrpSpPr>
            <p:grpSpPr>
              <a:xfrm>
                <a:off x="3967651" y="4146303"/>
                <a:ext cx="579402" cy="244893"/>
                <a:chOff x="851875" y="4745310"/>
                <a:chExt cx="1724925" cy="729065"/>
              </a:xfrm>
            </p:grpSpPr>
            <p:sp>
              <p:nvSpPr>
                <p:cNvPr id="5313" name="Google Shape;5313;p80"/>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80"/>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5" name="Google Shape;5315;p80"/>
              <p:cNvGrpSpPr/>
              <p:nvPr/>
            </p:nvGrpSpPr>
            <p:grpSpPr>
              <a:xfrm>
                <a:off x="4460753" y="4009026"/>
                <a:ext cx="493110" cy="382170"/>
                <a:chOff x="2319875" y="4336625"/>
                <a:chExt cx="1468025" cy="1137750"/>
              </a:xfrm>
            </p:grpSpPr>
            <p:sp>
              <p:nvSpPr>
                <p:cNvPr id="5316" name="Google Shape;5316;p80"/>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80"/>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18" name="Google Shape;5318;p80"/>
            <p:cNvGrpSpPr/>
            <p:nvPr/>
          </p:nvGrpSpPr>
          <p:grpSpPr>
            <a:xfrm>
              <a:off x="4479443" y="3645904"/>
              <a:ext cx="455965" cy="388789"/>
              <a:chOff x="2957425" y="238100"/>
              <a:chExt cx="1910200" cy="1628775"/>
            </a:xfrm>
          </p:grpSpPr>
          <p:sp>
            <p:nvSpPr>
              <p:cNvPr id="5319" name="Google Shape;5319;p80"/>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80"/>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80"/>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80"/>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80"/>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80"/>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80"/>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80"/>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80"/>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80"/>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29" name="Google Shape;5329;p80"/>
          <p:cNvGrpSpPr/>
          <p:nvPr/>
        </p:nvGrpSpPr>
        <p:grpSpPr>
          <a:xfrm>
            <a:off x="2496179" y="3734510"/>
            <a:ext cx="1243128" cy="637739"/>
            <a:chOff x="2496310" y="3693351"/>
            <a:chExt cx="1342906" cy="688926"/>
          </a:xfrm>
        </p:grpSpPr>
        <p:grpSp>
          <p:nvGrpSpPr>
            <p:cNvPr id="5330" name="Google Shape;5330;p80"/>
            <p:cNvGrpSpPr/>
            <p:nvPr/>
          </p:nvGrpSpPr>
          <p:grpSpPr>
            <a:xfrm>
              <a:off x="2496310" y="3693351"/>
              <a:ext cx="1342906" cy="688875"/>
              <a:chOff x="2496310" y="3693351"/>
              <a:chExt cx="1342906" cy="688875"/>
            </a:xfrm>
          </p:grpSpPr>
          <p:sp>
            <p:nvSpPr>
              <p:cNvPr id="5331" name="Google Shape;5331;p80"/>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80"/>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80"/>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80"/>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80"/>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80"/>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37" name="Google Shape;5337;p80"/>
              <p:cNvCxnSpPr>
                <a:stCxn id="5335"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338" name="Google Shape;5338;p80"/>
              <p:cNvCxnSpPr>
                <a:stCxn id="5332"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339" name="Google Shape;5339;p80"/>
              <p:cNvCxnSpPr>
                <a:stCxn id="5333"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340" name="Google Shape;5340;p80"/>
              <p:cNvCxnSpPr>
                <a:stCxn id="5336"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341" name="Google Shape;5341;p80"/>
              <p:cNvCxnSpPr>
                <a:stCxn id="5334"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342" name="Google Shape;5342;p80"/>
            <p:cNvGrpSpPr/>
            <p:nvPr/>
          </p:nvGrpSpPr>
          <p:grpSpPr>
            <a:xfrm>
              <a:off x="2675275" y="3930557"/>
              <a:ext cx="1003306" cy="451719"/>
              <a:chOff x="2675275" y="4174282"/>
              <a:chExt cx="1003306" cy="451719"/>
            </a:xfrm>
          </p:grpSpPr>
          <p:sp>
            <p:nvSpPr>
              <p:cNvPr id="5343" name="Google Shape;5343;p80"/>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80"/>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80"/>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46" name="Google Shape;5346;p80"/>
          <p:cNvGrpSpPr/>
          <p:nvPr/>
        </p:nvGrpSpPr>
        <p:grpSpPr>
          <a:xfrm>
            <a:off x="1669850" y="1171356"/>
            <a:ext cx="574511" cy="874709"/>
            <a:chOff x="1715404" y="1112080"/>
            <a:chExt cx="642270" cy="977984"/>
          </a:xfrm>
        </p:grpSpPr>
        <p:grpSp>
          <p:nvGrpSpPr>
            <p:cNvPr id="5347" name="Google Shape;5347;p80"/>
            <p:cNvGrpSpPr/>
            <p:nvPr/>
          </p:nvGrpSpPr>
          <p:grpSpPr>
            <a:xfrm>
              <a:off x="1715404" y="1112080"/>
              <a:ext cx="642270" cy="977984"/>
              <a:chOff x="1715404" y="1112080"/>
              <a:chExt cx="642270" cy="977984"/>
            </a:xfrm>
          </p:grpSpPr>
          <p:sp>
            <p:nvSpPr>
              <p:cNvPr id="5348" name="Google Shape;5348;p80"/>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80"/>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0" name="Google Shape;5350;p80"/>
            <p:cNvGrpSpPr/>
            <p:nvPr/>
          </p:nvGrpSpPr>
          <p:grpSpPr>
            <a:xfrm>
              <a:off x="1768927" y="1165603"/>
              <a:ext cx="535225" cy="851367"/>
              <a:chOff x="1768927" y="1165603"/>
              <a:chExt cx="535225" cy="851367"/>
            </a:xfrm>
          </p:grpSpPr>
          <p:sp>
            <p:nvSpPr>
              <p:cNvPr id="5351" name="Google Shape;5351;p80"/>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80"/>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3" name="Google Shape;5353;p80"/>
            <p:cNvGrpSpPr/>
            <p:nvPr/>
          </p:nvGrpSpPr>
          <p:grpSpPr>
            <a:xfrm>
              <a:off x="1822449" y="1219125"/>
              <a:ext cx="428180" cy="718859"/>
              <a:chOff x="1822449" y="1219125"/>
              <a:chExt cx="428180" cy="718859"/>
            </a:xfrm>
          </p:grpSpPr>
          <p:sp>
            <p:nvSpPr>
              <p:cNvPr id="5354" name="Google Shape;5354;p80"/>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80"/>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6" name="Google Shape;5356;p80"/>
            <p:cNvGrpSpPr/>
            <p:nvPr/>
          </p:nvGrpSpPr>
          <p:grpSpPr>
            <a:xfrm>
              <a:off x="1875972" y="1272648"/>
              <a:ext cx="321135" cy="586939"/>
              <a:chOff x="1875972" y="1272648"/>
              <a:chExt cx="321135" cy="586939"/>
            </a:xfrm>
          </p:grpSpPr>
          <p:sp>
            <p:nvSpPr>
              <p:cNvPr id="5357" name="Google Shape;5357;p80"/>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80"/>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59" name="Google Shape;5359;p80"/>
          <p:cNvGrpSpPr/>
          <p:nvPr/>
        </p:nvGrpSpPr>
        <p:grpSpPr>
          <a:xfrm>
            <a:off x="7777011" y="3728078"/>
            <a:ext cx="293855" cy="644170"/>
            <a:chOff x="241025" y="3151575"/>
            <a:chExt cx="293855" cy="644170"/>
          </a:xfrm>
        </p:grpSpPr>
        <p:sp>
          <p:nvSpPr>
            <p:cNvPr id="5360" name="Google Shape;5360;p80"/>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80"/>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2" name="Google Shape;5362;p80"/>
          <p:cNvGrpSpPr/>
          <p:nvPr/>
        </p:nvGrpSpPr>
        <p:grpSpPr>
          <a:xfrm>
            <a:off x="724994" y="2928078"/>
            <a:ext cx="1779649" cy="591620"/>
            <a:chOff x="246070" y="1983375"/>
            <a:chExt cx="1855347" cy="616849"/>
          </a:xfrm>
        </p:grpSpPr>
        <p:sp>
          <p:nvSpPr>
            <p:cNvPr id="5363" name="Google Shape;5363;p80"/>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80"/>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80"/>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80"/>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80"/>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80"/>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80"/>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80"/>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80"/>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2" name="Google Shape;5372;p80"/>
          <p:cNvGrpSpPr/>
          <p:nvPr/>
        </p:nvGrpSpPr>
        <p:grpSpPr>
          <a:xfrm>
            <a:off x="2335861" y="1171356"/>
            <a:ext cx="711055" cy="745993"/>
            <a:chOff x="2496269" y="1171698"/>
            <a:chExt cx="761953" cy="799392"/>
          </a:xfrm>
        </p:grpSpPr>
        <p:grpSp>
          <p:nvGrpSpPr>
            <p:cNvPr id="5373" name="Google Shape;5373;p80"/>
            <p:cNvGrpSpPr/>
            <p:nvPr/>
          </p:nvGrpSpPr>
          <p:grpSpPr>
            <a:xfrm>
              <a:off x="2496269" y="1171698"/>
              <a:ext cx="761953" cy="723022"/>
              <a:chOff x="2496269" y="1171698"/>
              <a:chExt cx="761953" cy="723022"/>
            </a:xfrm>
          </p:grpSpPr>
          <p:sp>
            <p:nvSpPr>
              <p:cNvPr id="5374" name="Google Shape;5374;p80"/>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80"/>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6" name="Google Shape;5376;p80"/>
              <p:cNvGrpSpPr/>
              <p:nvPr/>
            </p:nvGrpSpPr>
            <p:grpSpPr>
              <a:xfrm>
                <a:off x="2496269" y="1171698"/>
                <a:ext cx="761953" cy="723022"/>
                <a:chOff x="2496269" y="1120652"/>
                <a:chExt cx="761953" cy="723022"/>
              </a:xfrm>
            </p:grpSpPr>
            <p:grpSp>
              <p:nvGrpSpPr>
                <p:cNvPr id="5377" name="Google Shape;5377;p80"/>
                <p:cNvGrpSpPr/>
                <p:nvPr/>
              </p:nvGrpSpPr>
              <p:grpSpPr>
                <a:xfrm>
                  <a:off x="2496269" y="1120652"/>
                  <a:ext cx="761953" cy="723022"/>
                  <a:chOff x="2496269" y="1120652"/>
                  <a:chExt cx="761953" cy="723022"/>
                </a:xfrm>
              </p:grpSpPr>
              <p:grpSp>
                <p:nvGrpSpPr>
                  <p:cNvPr id="5378" name="Google Shape;5378;p80"/>
                  <p:cNvGrpSpPr/>
                  <p:nvPr/>
                </p:nvGrpSpPr>
                <p:grpSpPr>
                  <a:xfrm>
                    <a:off x="2496269" y="1304589"/>
                    <a:ext cx="407089" cy="305057"/>
                    <a:chOff x="2496269" y="1304589"/>
                    <a:chExt cx="407089" cy="305057"/>
                  </a:xfrm>
                </p:grpSpPr>
                <p:sp>
                  <p:nvSpPr>
                    <p:cNvPr id="5379" name="Google Shape;5379;p80"/>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80"/>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1" name="Google Shape;5381;p80"/>
                  <p:cNvGrpSpPr/>
                  <p:nvPr/>
                </p:nvGrpSpPr>
                <p:grpSpPr>
                  <a:xfrm>
                    <a:off x="2586468" y="1493376"/>
                    <a:ext cx="358850" cy="349656"/>
                    <a:chOff x="2586468" y="1493376"/>
                    <a:chExt cx="358850" cy="349656"/>
                  </a:xfrm>
                </p:grpSpPr>
                <p:sp>
                  <p:nvSpPr>
                    <p:cNvPr id="5382" name="Google Shape;5382;p80"/>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80"/>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4" name="Google Shape;5384;p80"/>
                  <p:cNvGrpSpPr/>
                  <p:nvPr/>
                </p:nvGrpSpPr>
                <p:grpSpPr>
                  <a:xfrm>
                    <a:off x="2807939" y="1494024"/>
                    <a:ext cx="358857" cy="349650"/>
                    <a:chOff x="2807939" y="1494024"/>
                    <a:chExt cx="358857" cy="349650"/>
                  </a:xfrm>
                </p:grpSpPr>
                <p:sp>
                  <p:nvSpPr>
                    <p:cNvPr id="5385" name="Google Shape;5385;p80"/>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80"/>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7" name="Google Shape;5387;p80"/>
                  <p:cNvGrpSpPr/>
                  <p:nvPr/>
                </p:nvGrpSpPr>
                <p:grpSpPr>
                  <a:xfrm>
                    <a:off x="2851133" y="1305635"/>
                    <a:ext cx="407089" cy="305057"/>
                    <a:chOff x="2851133" y="1305635"/>
                    <a:chExt cx="407089" cy="305057"/>
                  </a:xfrm>
                </p:grpSpPr>
                <p:sp>
                  <p:nvSpPr>
                    <p:cNvPr id="5388" name="Google Shape;5388;p80"/>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80"/>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0" name="Google Shape;5390;p80"/>
                  <p:cNvGrpSpPr/>
                  <p:nvPr/>
                </p:nvGrpSpPr>
                <p:grpSpPr>
                  <a:xfrm>
                    <a:off x="2727495" y="1120652"/>
                    <a:ext cx="300271" cy="396358"/>
                    <a:chOff x="2727495" y="1120652"/>
                    <a:chExt cx="300271" cy="396358"/>
                  </a:xfrm>
                </p:grpSpPr>
                <p:sp>
                  <p:nvSpPr>
                    <p:cNvPr id="5391" name="Google Shape;5391;p80"/>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80"/>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93" name="Google Shape;5393;p80"/>
                <p:cNvGrpSpPr/>
                <p:nvPr/>
              </p:nvGrpSpPr>
              <p:grpSpPr>
                <a:xfrm>
                  <a:off x="2722305" y="1350460"/>
                  <a:ext cx="308357" cy="308344"/>
                  <a:chOff x="2722305" y="1350460"/>
                  <a:chExt cx="308357" cy="308344"/>
                </a:xfrm>
              </p:grpSpPr>
              <p:sp>
                <p:nvSpPr>
                  <p:cNvPr id="5394" name="Google Shape;5394;p80"/>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5" name="Google Shape;5395;p80"/>
                  <p:cNvGrpSpPr/>
                  <p:nvPr/>
                </p:nvGrpSpPr>
                <p:grpSpPr>
                  <a:xfrm>
                    <a:off x="2725064" y="1364529"/>
                    <a:ext cx="297954" cy="280182"/>
                    <a:chOff x="2725064" y="1364529"/>
                    <a:chExt cx="297954" cy="280182"/>
                  </a:xfrm>
                </p:grpSpPr>
                <p:sp>
                  <p:nvSpPr>
                    <p:cNvPr id="5396" name="Google Shape;5396;p80"/>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80"/>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80"/>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80"/>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80"/>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401" name="Google Shape;5401;p80"/>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80"/>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80"/>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80"/>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80"/>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6" name="Google Shape;5406;p80"/>
          <p:cNvGrpSpPr/>
          <p:nvPr/>
        </p:nvGrpSpPr>
        <p:grpSpPr>
          <a:xfrm>
            <a:off x="3924561" y="2927462"/>
            <a:ext cx="1569144" cy="591015"/>
            <a:chOff x="3820100" y="3023049"/>
            <a:chExt cx="1303926" cy="491162"/>
          </a:xfrm>
        </p:grpSpPr>
        <p:grpSp>
          <p:nvGrpSpPr>
            <p:cNvPr id="5407" name="Google Shape;5407;p80"/>
            <p:cNvGrpSpPr/>
            <p:nvPr/>
          </p:nvGrpSpPr>
          <p:grpSpPr>
            <a:xfrm>
              <a:off x="3820100" y="3023072"/>
              <a:ext cx="1303926" cy="491139"/>
              <a:chOff x="3820100" y="3023072"/>
              <a:chExt cx="1303926" cy="491139"/>
            </a:xfrm>
          </p:grpSpPr>
          <p:sp>
            <p:nvSpPr>
              <p:cNvPr id="5408" name="Google Shape;5408;p80"/>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80"/>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0" name="Google Shape;5410;p80"/>
            <p:cNvGrpSpPr/>
            <p:nvPr/>
          </p:nvGrpSpPr>
          <p:grpSpPr>
            <a:xfrm>
              <a:off x="4132439" y="3023645"/>
              <a:ext cx="393633" cy="177096"/>
              <a:chOff x="4132439" y="3023645"/>
              <a:chExt cx="393633" cy="177096"/>
            </a:xfrm>
          </p:grpSpPr>
          <p:sp>
            <p:nvSpPr>
              <p:cNvPr id="5411" name="Google Shape;5411;p80"/>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80"/>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3" name="Google Shape;5413;p80"/>
            <p:cNvGrpSpPr/>
            <p:nvPr/>
          </p:nvGrpSpPr>
          <p:grpSpPr>
            <a:xfrm>
              <a:off x="3921811" y="3023049"/>
              <a:ext cx="1002397" cy="388943"/>
              <a:chOff x="3921811" y="3023049"/>
              <a:chExt cx="1002397" cy="388943"/>
            </a:xfrm>
          </p:grpSpPr>
          <p:sp>
            <p:nvSpPr>
              <p:cNvPr id="5414" name="Google Shape;5414;p80"/>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80"/>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6" name="Google Shape;5416;p80"/>
            <p:cNvGrpSpPr/>
            <p:nvPr/>
          </p:nvGrpSpPr>
          <p:grpSpPr>
            <a:xfrm>
              <a:off x="4023645" y="3023049"/>
              <a:ext cx="683032" cy="286722"/>
              <a:chOff x="4023645" y="3023049"/>
              <a:chExt cx="683032" cy="286722"/>
            </a:xfrm>
          </p:grpSpPr>
          <p:sp>
            <p:nvSpPr>
              <p:cNvPr id="5417" name="Google Shape;5417;p80"/>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80"/>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19" name="Google Shape;5419;p80"/>
          <p:cNvGrpSpPr/>
          <p:nvPr/>
        </p:nvGrpSpPr>
        <p:grpSpPr>
          <a:xfrm>
            <a:off x="1556683" y="2054307"/>
            <a:ext cx="713522" cy="688025"/>
            <a:chOff x="1706078" y="2092648"/>
            <a:chExt cx="660913" cy="637296"/>
          </a:xfrm>
        </p:grpSpPr>
        <p:sp>
          <p:nvSpPr>
            <p:cNvPr id="5420" name="Google Shape;5420;p80"/>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1" name="Google Shape;5421;p80"/>
            <p:cNvGrpSpPr/>
            <p:nvPr/>
          </p:nvGrpSpPr>
          <p:grpSpPr>
            <a:xfrm>
              <a:off x="1706078" y="2092648"/>
              <a:ext cx="660913" cy="575241"/>
              <a:chOff x="1706078" y="2092648"/>
              <a:chExt cx="660913" cy="575241"/>
            </a:xfrm>
          </p:grpSpPr>
          <p:sp>
            <p:nvSpPr>
              <p:cNvPr id="5422" name="Google Shape;5422;p80"/>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80"/>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80"/>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25" name="Google Shape;5425;p80"/>
          <p:cNvGrpSpPr/>
          <p:nvPr/>
        </p:nvGrpSpPr>
        <p:grpSpPr>
          <a:xfrm>
            <a:off x="6318542" y="1171856"/>
            <a:ext cx="1317459" cy="684168"/>
            <a:chOff x="238125" y="999450"/>
            <a:chExt cx="7140700" cy="3708225"/>
          </a:xfrm>
        </p:grpSpPr>
        <p:sp>
          <p:nvSpPr>
            <p:cNvPr id="5426" name="Google Shape;5426;p80"/>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80"/>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80"/>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80"/>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80"/>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80"/>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80"/>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80"/>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80"/>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8" name="Shape 5438"/>
        <p:cNvGrpSpPr/>
        <p:nvPr/>
      </p:nvGrpSpPr>
      <p:grpSpPr>
        <a:xfrm>
          <a:off x="0" y="0"/>
          <a:ext cx="0" cy="0"/>
          <a:chOff x="0" y="0"/>
          <a:chExt cx="0" cy="0"/>
        </a:xfrm>
      </p:grpSpPr>
      <p:grpSp>
        <p:nvGrpSpPr>
          <p:cNvPr id="5439" name="Google Shape;5439;p81"/>
          <p:cNvGrpSpPr/>
          <p:nvPr/>
        </p:nvGrpSpPr>
        <p:grpSpPr>
          <a:xfrm>
            <a:off x="729238" y="1179665"/>
            <a:ext cx="1636117" cy="1526144"/>
            <a:chOff x="729238" y="1179665"/>
            <a:chExt cx="1636117" cy="1526144"/>
          </a:xfrm>
        </p:grpSpPr>
        <p:grpSp>
          <p:nvGrpSpPr>
            <p:cNvPr id="5440" name="Google Shape;5440;p81"/>
            <p:cNvGrpSpPr/>
            <p:nvPr/>
          </p:nvGrpSpPr>
          <p:grpSpPr>
            <a:xfrm>
              <a:off x="729238" y="1179665"/>
              <a:ext cx="80700" cy="1526144"/>
              <a:chOff x="729238" y="1179665"/>
              <a:chExt cx="80700" cy="1526144"/>
            </a:xfrm>
          </p:grpSpPr>
          <p:sp>
            <p:nvSpPr>
              <p:cNvPr id="5441" name="Google Shape;5441;p81"/>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81"/>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81"/>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81"/>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81"/>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81"/>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81"/>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81"/>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81"/>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81"/>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1" name="Google Shape;5451;p81"/>
            <p:cNvGrpSpPr/>
            <p:nvPr/>
          </p:nvGrpSpPr>
          <p:grpSpPr>
            <a:xfrm>
              <a:off x="903098" y="1179665"/>
              <a:ext cx="80700" cy="1526144"/>
              <a:chOff x="903098" y="1179665"/>
              <a:chExt cx="80700" cy="1526144"/>
            </a:xfrm>
          </p:grpSpPr>
          <p:sp>
            <p:nvSpPr>
              <p:cNvPr id="5452" name="Google Shape;5452;p81"/>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81"/>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81"/>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81"/>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81"/>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81"/>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81"/>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81"/>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81"/>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81"/>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2" name="Google Shape;5462;p81"/>
            <p:cNvGrpSpPr/>
            <p:nvPr/>
          </p:nvGrpSpPr>
          <p:grpSpPr>
            <a:xfrm>
              <a:off x="1076958" y="1179665"/>
              <a:ext cx="80700" cy="1526144"/>
              <a:chOff x="1076958" y="1179665"/>
              <a:chExt cx="80700" cy="1526144"/>
            </a:xfrm>
          </p:grpSpPr>
          <p:sp>
            <p:nvSpPr>
              <p:cNvPr id="5463" name="Google Shape;5463;p81"/>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81"/>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81"/>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81"/>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81"/>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81"/>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81"/>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81"/>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81"/>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81"/>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3" name="Google Shape;5473;p81"/>
            <p:cNvGrpSpPr/>
            <p:nvPr/>
          </p:nvGrpSpPr>
          <p:grpSpPr>
            <a:xfrm>
              <a:off x="1247707" y="1179665"/>
              <a:ext cx="80700" cy="1526144"/>
              <a:chOff x="1247707" y="1179665"/>
              <a:chExt cx="80700" cy="1526144"/>
            </a:xfrm>
          </p:grpSpPr>
          <p:sp>
            <p:nvSpPr>
              <p:cNvPr id="5474" name="Google Shape;5474;p81"/>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81"/>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81"/>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81"/>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81"/>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81"/>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81"/>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81"/>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81"/>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81"/>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4" name="Google Shape;5484;p81"/>
            <p:cNvGrpSpPr/>
            <p:nvPr/>
          </p:nvGrpSpPr>
          <p:grpSpPr>
            <a:xfrm>
              <a:off x="1421567" y="1179665"/>
              <a:ext cx="80700" cy="1526144"/>
              <a:chOff x="1421567" y="1179665"/>
              <a:chExt cx="80700" cy="1526144"/>
            </a:xfrm>
          </p:grpSpPr>
          <p:sp>
            <p:nvSpPr>
              <p:cNvPr id="5485" name="Google Shape;5485;p81"/>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81"/>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81"/>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81"/>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81"/>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81"/>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81"/>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81"/>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81"/>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81"/>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5" name="Google Shape;5495;p81"/>
            <p:cNvGrpSpPr/>
            <p:nvPr/>
          </p:nvGrpSpPr>
          <p:grpSpPr>
            <a:xfrm>
              <a:off x="1592327" y="1179665"/>
              <a:ext cx="80700" cy="1526144"/>
              <a:chOff x="1592327" y="1179665"/>
              <a:chExt cx="80700" cy="1526144"/>
            </a:xfrm>
          </p:grpSpPr>
          <p:sp>
            <p:nvSpPr>
              <p:cNvPr id="5496" name="Google Shape;5496;p81"/>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81"/>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81"/>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81"/>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81"/>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81"/>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81"/>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81"/>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81"/>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81"/>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6" name="Google Shape;5506;p81"/>
            <p:cNvGrpSpPr/>
            <p:nvPr/>
          </p:nvGrpSpPr>
          <p:grpSpPr>
            <a:xfrm>
              <a:off x="1766187" y="1179665"/>
              <a:ext cx="80700" cy="1526144"/>
              <a:chOff x="1766187" y="1179665"/>
              <a:chExt cx="80700" cy="1526144"/>
            </a:xfrm>
          </p:grpSpPr>
          <p:sp>
            <p:nvSpPr>
              <p:cNvPr id="5507" name="Google Shape;5507;p81"/>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81"/>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81"/>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81"/>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81"/>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81"/>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81"/>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81"/>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81"/>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81"/>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7" name="Google Shape;5517;p81"/>
            <p:cNvGrpSpPr/>
            <p:nvPr/>
          </p:nvGrpSpPr>
          <p:grpSpPr>
            <a:xfrm>
              <a:off x="1936935" y="1179665"/>
              <a:ext cx="80700" cy="1526144"/>
              <a:chOff x="1936935" y="1179665"/>
              <a:chExt cx="80700" cy="1526144"/>
            </a:xfrm>
          </p:grpSpPr>
          <p:sp>
            <p:nvSpPr>
              <p:cNvPr id="5518" name="Google Shape;5518;p81"/>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81"/>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81"/>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81"/>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81"/>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81"/>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81"/>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81"/>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81"/>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81"/>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8" name="Google Shape;5528;p81"/>
            <p:cNvGrpSpPr/>
            <p:nvPr/>
          </p:nvGrpSpPr>
          <p:grpSpPr>
            <a:xfrm>
              <a:off x="2110795" y="1179665"/>
              <a:ext cx="80700" cy="1526144"/>
              <a:chOff x="2110795" y="1179665"/>
              <a:chExt cx="80700" cy="1526144"/>
            </a:xfrm>
          </p:grpSpPr>
          <p:sp>
            <p:nvSpPr>
              <p:cNvPr id="5529" name="Google Shape;5529;p81"/>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81"/>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81"/>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81"/>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81"/>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81"/>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81"/>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81"/>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81"/>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81"/>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9" name="Google Shape;5539;p81"/>
            <p:cNvGrpSpPr/>
            <p:nvPr/>
          </p:nvGrpSpPr>
          <p:grpSpPr>
            <a:xfrm>
              <a:off x="2284655" y="1179665"/>
              <a:ext cx="80700" cy="1526144"/>
              <a:chOff x="2284655" y="1179665"/>
              <a:chExt cx="80700" cy="1526144"/>
            </a:xfrm>
          </p:grpSpPr>
          <p:sp>
            <p:nvSpPr>
              <p:cNvPr id="5540" name="Google Shape;5540;p81"/>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81"/>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81"/>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81"/>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81"/>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81"/>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81"/>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81"/>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81"/>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81"/>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50" name="Google Shape;5550;p81"/>
          <p:cNvGrpSpPr/>
          <p:nvPr/>
        </p:nvGrpSpPr>
        <p:grpSpPr>
          <a:xfrm>
            <a:off x="2623904" y="1198803"/>
            <a:ext cx="1364248" cy="1102133"/>
            <a:chOff x="2623904" y="1198803"/>
            <a:chExt cx="1364248" cy="1102133"/>
          </a:xfrm>
        </p:grpSpPr>
        <p:grpSp>
          <p:nvGrpSpPr>
            <p:cNvPr id="5551" name="Google Shape;5551;p81"/>
            <p:cNvGrpSpPr/>
            <p:nvPr/>
          </p:nvGrpSpPr>
          <p:grpSpPr>
            <a:xfrm>
              <a:off x="2623907" y="1198803"/>
              <a:ext cx="1364245" cy="273000"/>
              <a:chOff x="2623907" y="1198803"/>
              <a:chExt cx="1364245" cy="273000"/>
            </a:xfrm>
          </p:grpSpPr>
          <p:sp>
            <p:nvSpPr>
              <p:cNvPr id="5552" name="Google Shape;5552;p81"/>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81"/>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81"/>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81"/>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81"/>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7" name="Google Shape;5557;p81"/>
            <p:cNvGrpSpPr/>
            <p:nvPr/>
          </p:nvGrpSpPr>
          <p:grpSpPr>
            <a:xfrm>
              <a:off x="2623904" y="1476964"/>
              <a:ext cx="1364245" cy="273000"/>
              <a:chOff x="2623904" y="1476964"/>
              <a:chExt cx="1364245" cy="273000"/>
            </a:xfrm>
          </p:grpSpPr>
          <p:sp>
            <p:nvSpPr>
              <p:cNvPr id="5558" name="Google Shape;5558;p81"/>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81"/>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81"/>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81"/>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81"/>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3" name="Google Shape;5563;p81"/>
            <p:cNvGrpSpPr/>
            <p:nvPr/>
          </p:nvGrpSpPr>
          <p:grpSpPr>
            <a:xfrm>
              <a:off x="2623907" y="1749775"/>
              <a:ext cx="1364245" cy="273000"/>
              <a:chOff x="2623907" y="1749775"/>
              <a:chExt cx="1364245" cy="273000"/>
            </a:xfrm>
          </p:grpSpPr>
          <p:sp>
            <p:nvSpPr>
              <p:cNvPr id="5564" name="Google Shape;5564;p81"/>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81"/>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81"/>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81"/>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81"/>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9" name="Google Shape;5569;p81"/>
            <p:cNvGrpSpPr/>
            <p:nvPr/>
          </p:nvGrpSpPr>
          <p:grpSpPr>
            <a:xfrm>
              <a:off x="2623904" y="2027936"/>
              <a:ext cx="1364245" cy="273000"/>
              <a:chOff x="2623904" y="2027936"/>
              <a:chExt cx="1364245" cy="273000"/>
            </a:xfrm>
          </p:grpSpPr>
          <p:sp>
            <p:nvSpPr>
              <p:cNvPr id="5570" name="Google Shape;5570;p81"/>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81"/>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81"/>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81"/>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81"/>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75" name="Google Shape;5575;p81"/>
          <p:cNvGrpSpPr/>
          <p:nvPr/>
        </p:nvGrpSpPr>
        <p:grpSpPr>
          <a:xfrm>
            <a:off x="2613365" y="2657876"/>
            <a:ext cx="1387541" cy="159124"/>
            <a:chOff x="3200660" y="2180272"/>
            <a:chExt cx="2563824" cy="378237"/>
          </a:xfrm>
        </p:grpSpPr>
        <p:sp>
          <p:nvSpPr>
            <p:cNvPr id="5576" name="Google Shape;5576;p81"/>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81"/>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81"/>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81"/>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81"/>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81"/>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81"/>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81"/>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81"/>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81"/>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81"/>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81"/>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81"/>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81"/>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81"/>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81"/>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81"/>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81"/>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4" name="Google Shape;5594;p81"/>
          <p:cNvGrpSpPr/>
          <p:nvPr/>
        </p:nvGrpSpPr>
        <p:grpSpPr>
          <a:xfrm>
            <a:off x="2609890" y="2935640"/>
            <a:ext cx="1390502" cy="159625"/>
            <a:chOff x="3530150" y="2790075"/>
            <a:chExt cx="1962600" cy="225300"/>
          </a:xfrm>
        </p:grpSpPr>
        <p:sp>
          <p:nvSpPr>
            <p:cNvPr id="5595" name="Google Shape;5595;p81"/>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81"/>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7" name="Google Shape;5597;p81"/>
          <p:cNvGrpSpPr/>
          <p:nvPr/>
        </p:nvGrpSpPr>
        <p:grpSpPr>
          <a:xfrm>
            <a:off x="2609948" y="3213905"/>
            <a:ext cx="1411629" cy="154175"/>
            <a:chOff x="3558802" y="4011244"/>
            <a:chExt cx="1866000" cy="111600"/>
          </a:xfrm>
        </p:grpSpPr>
        <p:sp>
          <p:nvSpPr>
            <p:cNvPr id="5598" name="Google Shape;5598;p81"/>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81"/>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0" name="Google Shape;5600;p81"/>
          <p:cNvGrpSpPr/>
          <p:nvPr/>
        </p:nvGrpSpPr>
        <p:grpSpPr>
          <a:xfrm>
            <a:off x="2610235" y="2419475"/>
            <a:ext cx="1383503" cy="119761"/>
            <a:chOff x="3465975" y="2270258"/>
            <a:chExt cx="1986364" cy="171947"/>
          </a:xfrm>
        </p:grpSpPr>
        <p:sp>
          <p:nvSpPr>
            <p:cNvPr id="5601" name="Google Shape;5601;p81"/>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81"/>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81"/>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81"/>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81"/>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81"/>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81"/>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81"/>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9" name="Google Shape;5609;p81"/>
          <p:cNvGrpSpPr/>
          <p:nvPr/>
        </p:nvGrpSpPr>
        <p:grpSpPr>
          <a:xfrm>
            <a:off x="2621243" y="3783248"/>
            <a:ext cx="1369531" cy="195460"/>
            <a:chOff x="723300" y="4253549"/>
            <a:chExt cx="2276482" cy="324900"/>
          </a:xfrm>
        </p:grpSpPr>
        <p:sp>
          <p:nvSpPr>
            <p:cNvPr id="5610" name="Google Shape;5610;p81"/>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81"/>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81"/>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81"/>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81"/>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5" name="Google Shape;5615;p81"/>
          <p:cNvGrpSpPr/>
          <p:nvPr/>
        </p:nvGrpSpPr>
        <p:grpSpPr>
          <a:xfrm>
            <a:off x="2610803" y="3484489"/>
            <a:ext cx="1389066" cy="180119"/>
            <a:chOff x="705948" y="3788465"/>
            <a:chExt cx="2308953" cy="299400"/>
          </a:xfrm>
        </p:grpSpPr>
        <p:sp>
          <p:nvSpPr>
            <p:cNvPr id="5616" name="Google Shape;5616;p81"/>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81"/>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81"/>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81"/>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81"/>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1" name="Google Shape;5621;p81"/>
          <p:cNvGrpSpPr/>
          <p:nvPr/>
        </p:nvGrpSpPr>
        <p:grpSpPr>
          <a:xfrm>
            <a:off x="4207794" y="2088443"/>
            <a:ext cx="1433821" cy="191501"/>
            <a:chOff x="4273350" y="2088443"/>
            <a:chExt cx="1433821" cy="191501"/>
          </a:xfrm>
        </p:grpSpPr>
        <p:grpSp>
          <p:nvGrpSpPr>
            <p:cNvPr id="5622" name="Google Shape;5622;p81"/>
            <p:cNvGrpSpPr/>
            <p:nvPr/>
          </p:nvGrpSpPr>
          <p:grpSpPr>
            <a:xfrm>
              <a:off x="4273350" y="2088443"/>
              <a:ext cx="1433821" cy="0"/>
              <a:chOff x="5224975" y="2962250"/>
              <a:chExt cx="1544400" cy="0"/>
            </a:xfrm>
          </p:grpSpPr>
          <p:cxnSp>
            <p:nvCxnSpPr>
              <p:cNvPr id="5623" name="Google Shape;5623;p8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624" name="Google Shape;5624;p81"/>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625" name="Google Shape;5625;p81"/>
            <p:cNvGrpSpPr/>
            <p:nvPr/>
          </p:nvGrpSpPr>
          <p:grpSpPr>
            <a:xfrm>
              <a:off x="4273350" y="2279944"/>
              <a:ext cx="1433821" cy="0"/>
              <a:chOff x="5224975" y="2962250"/>
              <a:chExt cx="1544400" cy="0"/>
            </a:xfrm>
          </p:grpSpPr>
          <p:cxnSp>
            <p:nvCxnSpPr>
              <p:cNvPr id="5626" name="Google Shape;5626;p8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627" name="Google Shape;5627;p81"/>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628" name="Google Shape;5628;p81"/>
          <p:cNvGrpSpPr/>
          <p:nvPr/>
        </p:nvGrpSpPr>
        <p:grpSpPr>
          <a:xfrm>
            <a:off x="2658741" y="4097347"/>
            <a:ext cx="1304609" cy="294074"/>
            <a:chOff x="2658741" y="4097347"/>
            <a:chExt cx="1304609" cy="294074"/>
          </a:xfrm>
        </p:grpSpPr>
        <p:grpSp>
          <p:nvGrpSpPr>
            <p:cNvPr id="5629" name="Google Shape;5629;p81"/>
            <p:cNvGrpSpPr/>
            <p:nvPr/>
          </p:nvGrpSpPr>
          <p:grpSpPr>
            <a:xfrm>
              <a:off x="2658741" y="4097347"/>
              <a:ext cx="118572" cy="294074"/>
              <a:chOff x="3343310" y="4475555"/>
              <a:chExt cx="127717" cy="316753"/>
            </a:xfrm>
          </p:grpSpPr>
          <p:sp>
            <p:nvSpPr>
              <p:cNvPr id="5630" name="Google Shape;5630;p8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8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2" name="Google Shape;5632;p81"/>
            <p:cNvGrpSpPr/>
            <p:nvPr/>
          </p:nvGrpSpPr>
          <p:grpSpPr>
            <a:xfrm>
              <a:off x="3815519" y="4098388"/>
              <a:ext cx="147831" cy="291991"/>
              <a:chOff x="3527539" y="4476677"/>
              <a:chExt cx="159232" cy="314510"/>
            </a:xfrm>
          </p:grpSpPr>
          <p:sp>
            <p:nvSpPr>
              <p:cNvPr id="5633" name="Google Shape;5633;p8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8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5" name="Google Shape;5635;p81"/>
            <p:cNvGrpSpPr/>
            <p:nvPr/>
          </p:nvGrpSpPr>
          <p:grpSpPr>
            <a:xfrm>
              <a:off x="3511696" y="4098388"/>
              <a:ext cx="147831" cy="291991"/>
              <a:chOff x="3527539" y="4476677"/>
              <a:chExt cx="159232" cy="314510"/>
            </a:xfrm>
          </p:grpSpPr>
          <p:sp>
            <p:nvSpPr>
              <p:cNvPr id="5636" name="Google Shape;5636;p8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8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8" name="Google Shape;5638;p81"/>
            <p:cNvGrpSpPr/>
            <p:nvPr/>
          </p:nvGrpSpPr>
          <p:grpSpPr>
            <a:xfrm>
              <a:off x="3207874" y="4098388"/>
              <a:ext cx="147831" cy="291991"/>
              <a:chOff x="3527539" y="4476677"/>
              <a:chExt cx="159232" cy="314510"/>
            </a:xfrm>
          </p:grpSpPr>
          <p:sp>
            <p:nvSpPr>
              <p:cNvPr id="5639" name="Google Shape;5639;p8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8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1" name="Google Shape;5641;p81"/>
            <p:cNvGrpSpPr/>
            <p:nvPr/>
          </p:nvGrpSpPr>
          <p:grpSpPr>
            <a:xfrm>
              <a:off x="2933305" y="4097347"/>
              <a:ext cx="118572" cy="294074"/>
              <a:chOff x="3343310" y="4475555"/>
              <a:chExt cx="127717" cy="316753"/>
            </a:xfrm>
          </p:grpSpPr>
          <p:sp>
            <p:nvSpPr>
              <p:cNvPr id="5642" name="Google Shape;5642;p8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8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44" name="Google Shape;5644;p81"/>
          <p:cNvGrpSpPr/>
          <p:nvPr/>
        </p:nvGrpSpPr>
        <p:grpSpPr>
          <a:xfrm>
            <a:off x="4209349" y="1176041"/>
            <a:ext cx="1430711" cy="751237"/>
            <a:chOff x="5159450" y="1919950"/>
            <a:chExt cx="1541050" cy="862500"/>
          </a:xfrm>
        </p:grpSpPr>
        <p:sp>
          <p:nvSpPr>
            <p:cNvPr id="5645" name="Google Shape;5645;p81"/>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646" name="Google Shape;5646;p81"/>
            <p:cNvGrpSpPr/>
            <p:nvPr/>
          </p:nvGrpSpPr>
          <p:grpSpPr>
            <a:xfrm>
              <a:off x="5159450" y="1919950"/>
              <a:ext cx="1541050" cy="862500"/>
              <a:chOff x="5159450" y="1919950"/>
              <a:chExt cx="1541050" cy="862500"/>
            </a:xfrm>
          </p:grpSpPr>
          <p:cxnSp>
            <p:nvCxnSpPr>
              <p:cNvPr id="5647" name="Google Shape;5647;p81"/>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648" name="Google Shape;5648;p81"/>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649" name="Google Shape;5649;p81"/>
          <p:cNvGrpSpPr/>
          <p:nvPr/>
        </p:nvGrpSpPr>
        <p:grpSpPr>
          <a:xfrm>
            <a:off x="4257486" y="2439811"/>
            <a:ext cx="1334436" cy="967914"/>
            <a:chOff x="4294923" y="2439811"/>
            <a:chExt cx="1334436" cy="967914"/>
          </a:xfrm>
        </p:grpSpPr>
        <p:grpSp>
          <p:nvGrpSpPr>
            <p:cNvPr id="5650" name="Google Shape;5650;p81"/>
            <p:cNvGrpSpPr/>
            <p:nvPr/>
          </p:nvGrpSpPr>
          <p:grpSpPr>
            <a:xfrm>
              <a:off x="4960455" y="2469658"/>
              <a:ext cx="668904" cy="885524"/>
              <a:chOff x="4960455" y="2469658"/>
              <a:chExt cx="668904" cy="885524"/>
            </a:xfrm>
          </p:grpSpPr>
          <p:sp>
            <p:nvSpPr>
              <p:cNvPr id="5651" name="Google Shape;5651;p81"/>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81"/>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81"/>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81"/>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81"/>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81"/>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7" name="Google Shape;5657;p81"/>
            <p:cNvGrpSpPr/>
            <p:nvPr/>
          </p:nvGrpSpPr>
          <p:grpSpPr>
            <a:xfrm>
              <a:off x="4294923" y="2469658"/>
              <a:ext cx="668951" cy="885524"/>
              <a:chOff x="4294923" y="2469658"/>
              <a:chExt cx="668951" cy="885524"/>
            </a:xfrm>
          </p:grpSpPr>
          <p:sp>
            <p:nvSpPr>
              <p:cNvPr id="5658" name="Google Shape;5658;p81"/>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81"/>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81"/>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81"/>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81"/>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81"/>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64" name="Google Shape;5664;p81"/>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5" name="Google Shape;5665;p81"/>
          <p:cNvGrpSpPr/>
          <p:nvPr/>
        </p:nvGrpSpPr>
        <p:grpSpPr>
          <a:xfrm>
            <a:off x="4243690" y="3494256"/>
            <a:ext cx="1430949" cy="897289"/>
            <a:chOff x="4351371" y="3547942"/>
            <a:chExt cx="1345130" cy="843475"/>
          </a:xfrm>
        </p:grpSpPr>
        <p:grpSp>
          <p:nvGrpSpPr>
            <p:cNvPr id="5666" name="Google Shape;5666;p81"/>
            <p:cNvGrpSpPr/>
            <p:nvPr/>
          </p:nvGrpSpPr>
          <p:grpSpPr>
            <a:xfrm>
              <a:off x="4351371" y="4209917"/>
              <a:ext cx="1345130" cy="181500"/>
              <a:chOff x="4351371" y="4209917"/>
              <a:chExt cx="1345130" cy="181500"/>
            </a:xfrm>
          </p:grpSpPr>
          <p:sp>
            <p:nvSpPr>
              <p:cNvPr id="5667" name="Google Shape;5667;p81"/>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68" name="Google Shape;5668;p81"/>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669" name="Google Shape;5669;p81"/>
            <p:cNvGrpSpPr/>
            <p:nvPr/>
          </p:nvGrpSpPr>
          <p:grpSpPr>
            <a:xfrm>
              <a:off x="4403010" y="3985221"/>
              <a:ext cx="1109518" cy="181500"/>
              <a:chOff x="4403010" y="3985221"/>
              <a:chExt cx="1109518" cy="181500"/>
            </a:xfrm>
          </p:grpSpPr>
          <p:sp>
            <p:nvSpPr>
              <p:cNvPr id="5670" name="Google Shape;5670;p81"/>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71" name="Google Shape;5671;p81"/>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672" name="Google Shape;5672;p81"/>
            <p:cNvGrpSpPr/>
            <p:nvPr/>
          </p:nvGrpSpPr>
          <p:grpSpPr>
            <a:xfrm>
              <a:off x="4618704" y="3766582"/>
              <a:ext cx="807858" cy="181500"/>
              <a:chOff x="4618704" y="3766582"/>
              <a:chExt cx="807858" cy="181500"/>
            </a:xfrm>
          </p:grpSpPr>
          <p:sp>
            <p:nvSpPr>
              <p:cNvPr id="5673" name="Google Shape;5673;p81"/>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74" name="Google Shape;5674;p81"/>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675" name="Google Shape;5675;p81"/>
            <p:cNvGrpSpPr/>
            <p:nvPr/>
          </p:nvGrpSpPr>
          <p:grpSpPr>
            <a:xfrm>
              <a:off x="4735238" y="3547942"/>
              <a:ext cx="462839" cy="181500"/>
              <a:chOff x="4735238" y="3547942"/>
              <a:chExt cx="462839" cy="181500"/>
            </a:xfrm>
          </p:grpSpPr>
          <p:sp>
            <p:nvSpPr>
              <p:cNvPr id="5676" name="Google Shape;5676;p81"/>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77" name="Google Shape;5677;p81"/>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678" name="Google Shape;5678;p81"/>
          <p:cNvGrpSpPr/>
          <p:nvPr/>
        </p:nvGrpSpPr>
        <p:grpSpPr>
          <a:xfrm>
            <a:off x="7420047" y="2429580"/>
            <a:ext cx="1020955" cy="928853"/>
            <a:chOff x="926675" y="238125"/>
            <a:chExt cx="5755100" cy="5232975"/>
          </a:xfrm>
        </p:grpSpPr>
        <p:sp>
          <p:nvSpPr>
            <p:cNvPr id="5679" name="Google Shape;5679;p81"/>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81"/>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81"/>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81"/>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3" name="Google Shape;5683;p81"/>
          <p:cNvGrpSpPr/>
          <p:nvPr/>
        </p:nvGrpSpPr>
        <p:grpSpPr>
          <a:xfrm>
            <a:off x="727421" y="2828315"/>
            <a:ext cx="1695374" cy="1560837"/>
            <a:chOff x="727421" y="2828315"/>
            <a:chExt cx="1695374" cy="1560837"/>
          </a:xfrm>
        </p:grpSpPr>
        <p:grpSp>
          <p:nvGrpSpPr>
            <p:cNvPr id="5684" name="Google Shape;5684;p81"/>
            <p:cNvGrpSpPr/>
            <p:nvPr/>
          </p:nvGrpSpPr>
          <p:grpSpPr>
            <a:xfrm>
              <a:off x="727421" y="2828315"/>
              <a:ext cx="1695374" cy="1560837"/>
              <a:chOff x="734799" y="2782450"/>
              <a:chExt cx="1571100" cy="1577400"/>
            </a:xfrm>
          </p:grpSpPr>
          <p:cxnSp>
            <p:nvCxnSpPr>
              <p:cNvPr id="5685" name="Google Shape;5685;p81"/>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686" name="Google Shape;5686;p81"/>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687" name="Google Shape;5687;p81"/>
            <p:cNvGrpSpPr/>
            <p:nvPr/>
          </p:nvGrpSpPr>
          <p:grpSpPr>
            <a:xfrm>
              <a:off x="819108" y="2882501"/>
              <a:ext cx="1556791" cy="1426186"/>
              <a:chOff x="819108" y="2882501"/>
              <a:chExt cx="1556791" cy="1426186"/>
            </a:xfrm>
          </p:grpSpPr>
          <p:grpSp>
            <p:nvGrpSpPr>
              <p:cNvPr id="5688" name="Google Shape;5688;p81"/>
              <p:cNvGrpSpPr/>
              <p:nvPr/>
            </p:nvGrpSpPr>
            <p:grpSpPr>
              <a:xfrm>
                <a:off x="819108" y="2882501"/>
                <a:ext cx="103104" cy="1426186"/>
                <a:chOff x="4674013" y="3100904"/>
                <a:chExt cx="122758" cy="1698043"/>
              </a:xfrm>
            </p:grpSpPr>
            <p:sp>
              <p:nvSpPr>
                <p:cNvPr id="5689" name="Google Shape;5689;p81"/>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81"/>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81"/>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81"/>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81"/>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81"/>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81"/>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6" name="Google Shape;5696;p81"/>
              <p:cNvGrpSpPr/>
              <p:nvPr/>
            </p:nvGrpSpPr>
            <p:grpSpPr>
              <a:xfrm>
                <a:off x="1062475" y="2882501"/>
                <a:ext cx="103104" cy="1426186"/>
                <a:chOff x="4940438" y="3100904"/>
                <a:chExt cx="122758" cy="1698043"/>
              </a:xfrm>
            </p:grpSpPr>
            <p:sp>
              <p:nvSpPr>
                <p:cNvPr id="5697" name="Google Shape;5697;p81"/>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81"/>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81"/>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81"/>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81"/>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81"/>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81"/>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4" name="Google Shape;5704;p81"/>
              <p:cNvGrpSpPr/>
              <p:nvPr/>
            </p:nvGrpSpPr>
            <p:grpSpPr>
              <a:xfrm>
                <a:off x="1299324" y="2882501"/>
                <a:ext cx="103104" cy="1426186"/>
                <a:chOff x="5206863" y="3100904"/>
                <a:chExt cx="122758" cy="1698043"/>
              </a:xfrm>
            </p:grpSpPr>
            <p:sp>
              <p:nvSpPr>
                <p:cNvPr id="5705" name="Google Shape;5705;p8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8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8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8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8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8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8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2" name="Google Shape;5712;p81"/>
              <p:cNvGrpSpPr/>
              <p:nvPr/>
            </p:nvGrpSpPr>
            <p:grpSpPr>
              <a:xfrm>
                <a:off x="1786057" y="2882501"/>
                <a:ext cx="103104" cy="1426186"/>
                <a:chOff x="6006138" y="3143629"/>
                <a:chExt cx="122758" cy="1698043"/>
              </a:xfrm>
            </p:grpSpPr>
            <p:sp>
              <p:nvSpPr>
                <p:cNvPr id="5713" name="Google Shape;5713;p8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8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8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8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8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8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8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0" name="Google Shape;5720;p81"/>
              <p:cNvGrpSpPr/>
              <p:nvPr/>
            </p:nvGrpSpPr>
            <p:grpSpPr>
              <a:xfrm>
                <a:off x="2029422" y="2882501"/>
                <a:ext cx="103104" cy="1426186"/>
                <a:chOff x="6805413" y="3100904"/>
                <a:chExt cx="122758" cy="1698043"/>
              </a:xfrm>
            </p:grpSpPr>
            <p:sp>
              <p:nvSpPr>
                <p:cNvPr id="5721" name="Google Shape;5721;p81"/>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81"/>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81"/>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81"/>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81"/>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81"/>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81"/>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8" name="Google Shape;5728;p81"/>
              <p:cNvGrpSpPr/>
              <p:nvPr/>
            </p:nvGrpSpPr>
            <p:grpSpPr>
              <a:xfrm>
                <a:off x="2272795" y="2882501"/>
                <a:ext cx="103104" cy="1426186"/>
                <a:chOff x="5206863" y="3100904"/>
                <a:chExt cx="122758" cy="1698043"/>
              </a:xfrm>
            </p:grpSpPr>
            <p:sp>
              <p:nvSpPr>
                <p:cNvPr id="5729" name="Google Shape;5729;p8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8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8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8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8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8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8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6" name="Google Shape;5736;p81"/>
              <p:cNvGrpSpPr/>
              <p:nvPr/>
            </p:nvGrpSpPr>
            <p:grpSpPr>
              <a:xfrm>
                <a:off x="1542694" y="2882501"/>
                <a:ext cx="103104" cy="1426186"/>
                <a:chOff x="6006138" y="3143629"/>
                <a:chExt cx="122758" cy="1698043"/>
              </a:xfrm>
            </p:grpSpPr>
            <p:sp>
              <p:nvSpPr>
                <p:cNvPr id="5737" name="Google Shape;5737;p8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8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8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8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8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8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8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744" name="Google Shape;5744;p81"/>
          <p:cNvGrpSpPr/>
          <p:nvPr/>
        </p:nvGrpSpPr>
        <p:grpSpPr>
          <a:xfrm>
            <a:off x="5683472" y="3518037"/>
            <a:ext cx="2749952" cy="870677"/>
            <a:chOff x="238125" y="1725700"/>
            <a:chExt cx="7139025" cy="2260325"/>
          </a:xfrm>
        </p:grpSpPr>
        <p:sp>
          <p:nvSpPr>
            <p:cNvPr id="5745" name="Google Shape;5745;p81"/>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81"/>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81"/>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81"/>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81"/>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81"/>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81"/>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81"/>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81"/>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81"/>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5" name="Google Shape;5755;p81"/>
          <p:cNvGrpSpPr/>
          <p:nvPr/>
        </p:nvGrpSpPr>
        <p:grpSpPr>
          <a:xfrm>
            <a:off x="5953636" y="2459783"/>
            <a:ext cx="1105452" cy="916747"/>
            <a:chOff x="5249100" y="1210600"/>
            <a:chExt cx="3502700" cy="2904775"/>
          </a:xfrm>
        </p:grpSpPr>
        <p:sp>
          <p:nvSpPr>
            <p:cNvPr id="5756" name="Google Shape;5756;p81"/>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81"/>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81"/>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81"/>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60" name="Google Shape;5760;p81"/>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761" name="Google Shape;5761;p81"/>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762" name="Google Shape;5762;p81"/>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763" name="Google Shape;5763;p81"/>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764" name="Google Shape;5764;p81"/>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5" name="Google Shape;5765;p81"/>
          <p:cNvGrpSpPr/>
          <p:nvPr/>
        </p:nvGrpSpPr>
        <p:grpSpPr>
          <a:xfrm>
            <a:off x="7136183" y="1179201"/>
            <a:ext cx="1304650" cy="1124856"/>
            <a:chOff x="7287122" y="1165658"/>
            <a:chExt cx="1219413" cy="1051365"/>
          </a:xfrm>
        </p:grpSpPr>
        <p:grpSp>
          <p:nvGrpSpPr>
            <p:cNvPr id="5766" name="Google Shape;5766;p81"/>
            <p:cNvGrpSpPr/>
            <p:nvPr/>
          </p:nvGrpSpPr>
          <p:grpSpPr>
            <a:xfrm>
              <a:off x="7287122" y="1969723"/>
              <a:ext cx="1219413" cy="247300"/>
              <a:chOff x="7287122" y="1969723"/>
              <a:chExt cx="1219413" cy="247300"/>
            </a:xfrm>
          </p:grpSpPr>
          <p:sp>
            <p:nvSpPr>
              <p:cNvPr id="5767" name="Google Shape;5767;p81"/>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8" name="Google Shape;5768;p81"/>
              <p:cNvGrpSpPr/>
              <p:nvPr/>
            </p:nvGrpSpPr>
            <p:grpSpPr>
              <a:xfrm>
                <a:off x="7287122" y="2063892"/>
                <a:ext cx="1151753" cy="73428"/>
                <a:chOff x="7287122" y="2063892"/>
                <a:chExt cx="1151753" cy="73428"/>
              </a:xfrm>
            </p:grpSpPr>
            <p:sp>
              <p:nvSpPr>
                <p:cNvPr id="5769" name="Google Shape;5769;p81"/>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70" name="Google Shape;5770;p81"/>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771" name="Google Shape;5771;p81"/>
            <p:cNvGrpSpPr/>
            <p:nvPr/>
          </p:nvGrpSpPr>
          <p:grpSpPr>
            <a:xfrm>
              <a:off x="7287122" y="1712201"/>
              <a:ext cx="1219403" cy="246767"/>
              <a:chOff x="7287122" y="1712201"/>
              <a:chExt cx="1219403" cy="246767"/>
            </a:xfrm>
          </p:grpSpPr>
          <p:sp>
            <p:nvSpPr>
              <p:cNvPr id="5772" name="Google Shape;5772;p81"/>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73" name="Google Shape;5773;p81"/>
              <p:cNvGrpSpPr/>
              <p:nvPr/>
            </p:nvGrpSpPr>
            <p:grpSpPr>
              <a:xfrm>
                <a:off x="7287122" y="1842861"/>
                <a:ext cx="1005303" cy="73419"/>
                <a:chOff x="7287122" y="1842861"/>
                <a:chExt cx="1005303" cy="73419"/>
              </a:xfrm>
            </p:grpSpPr>
            <p:sp>
              <p:nvSpPr>
                <p:cNvPr id="5774" name="Google Shape;5774;p81"/>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75" name="Google Shape;5775;p81"/>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776" name="Google Shape;5776;p81"/>
            <p:cNvGrpSpPr/>
            <p:nvPr/>
          </p:nvGrpSpPr>
          <p:grpSpPr>
            <a:xfrm>
              <a:off x="7287122" y="1447520"/>
              <a:ext cx="1219403" cy="286667"/>
              <a:chOff x="7287122" y="1447520"/>
              <a:chExt cx="1219403" cy="286667"/>
            </a:xfrm>
          </p:grpSpPr>
          <p:sp>
            <p:nvSpPr>
              <p:cNvPr id="5777" name="Google Shape;5777;p81"/>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78" name="Google Shape;5778;p81"/>
              <p:cNvGrpSpPr/>
              <p:nvPr/>
            </p:nvGrpSpPr>
            <p:grpSpPr>
              <a:xfrm>
                <a:off x="7287122" y="1581977"/>
                <a:ext cx="852803" cy="73428"/>
                <a:chOff x="7287122" y="1581977"/>
                <a:chExt cx="852803" cy="73428"/>
              </a:xfrm>
            </p:grpSpPr>
            <p:sp>
              <p:nvSpPr>
                <p:cNvPr id="5779" name="Google Shape;5779;p81"/>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80" name="Google Shape;5780;p81"/>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781" name="Google Shape;5781;p81"/>
            <p:cNvGrpSpPr/>
            <p:nvPr/>
          </p:nvGrpSpPr>
          <p:grpSpPr>
            <a:xfrm>
              <a:off x="7287122" y="1165658"/>
              <a:ext cx="1219403" cy="344253"/>
              <a:chOff x="7287122" y="1165658"/>
              <a:chExt cx="1219403" cy="344253"/>
            </a:xfrm>
          </p:grpSpPr>
          <p:sp>
            <p:nvSpPr>
              <p:cNvPr id="5782" name="Google Shape;5782;p81"/>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3" name="Google Shape;5783;p81"/>
              <p:cNvGrpSpPr/>
              <p:nvPr/>
            </p:nvGrpSpPr>
            <p:grpSpPr>
              <a:xfrm>
                <a:off x="7287122" y="1341025"/>
                <a:ext cx="695703" cy="73419"/>
                <a:chOff x="7287122" y="1341025"/>
                <a:chExt cx="695703" cy="73419"/>
              </a:xfrm>
            </p:grpSpPr>
            <p:sp>
              <p:nvSpPr>
                <p:cNvPr id="5784" name="Google Shape;5784;p81"/>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85" name="Google Shape;5785;p81"/>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786" name="Google Shape;5786;p81"/>
          <p:cNvGrpSpPr/>
          <p:nvPr/>
        </p:nvGrpSpPr>
        <p:grpSpPr>
          <a:xfrm>
            <a:off x="5802676" y="1185224"/>
            <a:ext cx="1397729" cy="1098540"/>
            <a:chOff x="5900602" y="1193063"/>
            <a:chExt cx="1299851" cy="1021707"/>
          </a:xfrm>
        </p:grpSpPr>
        <p:grpSp>
          <p:nvGrpSpPr>
            <p:cNvPr id="5787" name="Google Shape;5787;p81"/>
            <p:cNvGrpSpPr/>
            <p:nvPr/>
          </p:nvGrpSpPr>
          <p:grpSpPr>
            <a:xfrm>
              <a:off x="6520337" y="1193063"/>
              <a:ext cx="341815" cy="799959"/>
              <a:chOff x="6520337" y="1193063"/>
              <a:chExt cx="341815" cy="799959"/>
            </a:xfrm>
          </p:grpSpPr>
          <p:grpSp>
            <p:nvGrpSpPr>
              <p:cNvPr id="5788" name="Google Shape;5788;p81"/>
              <p:cNvGrpSpPr/>
              <p:nvPr/>
            </p:nvGrpSpPr>
            <p:grpSpPr>
              <a:xfrm>
                <a:off x="6520337" y="1589527"/>
                <a:ext cx="213950" cy="403494"/>
                <a:chOff x="6520337" y="1589527"/>
                <a:chExt cx="213950" cy="403494"/>
              </a:xfrm>
            </p:grpSpPr>
            <p:sp>
              <p:nvSpPr>
                <p:cNvPr id="5789" name="Google Shape;5789;p81"/>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81"/>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1" name="Google Shape;5791;p81"/>
              <p:cNvGrpSpPr/>
              <p:nvPr/>
            </p:nvGrpSpPr>
            <p:grpSpPr>
              <a:xfrm>
                <a:off x="6577204" y="1193063"/>
                <a:ext cx="284947" cy="464512"/>
                <a:chOff x="6577204" y="1193063"/>
                <a:chExt cx="284947" cy="464512"/>
              </a:xfrm>
            </p:grpSpPr>
            <p:sp>
              <p:nvSpPr>
                <p:cNvPr id="5792" name="Google Shape;5792;p81"/>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93" name="Google Shape;5793;p81"/>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794" name="Google Shape;5794;p81"/>
            <p:cNvGrpSpPr/>
            <p:nvPr/>
          </p:nvGrpSpPr>
          <p:grpSpPr>
            <a:xfrm>
              <a:off x="6238903" y="1193063"/>
              <a:ext cx="300475" cy="900152"/>
              <a:chOff x="6238903" y="1193063"/>
              <a:chExt cx="300475" cy="900152"/>
            </a:xfrm>
          </p:grpSpPr>
          <p:grpSp>
            <p:nvGrpSpPr>
              <p:cNvPr id="5795" name="Google Shape;5795;p81"/>
              <p:cNvGrpSpPr/>
              <p:nvPr/>
            </p:nvGrpSpPr>
            <p:grpSpPr>
              <a:xfrm>
                <a:off x="6290865" y="1489315"/>
                <a:ext cx="248514" cy="603900"/>
                <a:chOff x="6290865" y="1489315"/>
                <a:chExt cx="248514" cy="603900"/>
              </a:xfrm>
            </p:grpSpPr>
            <p:sp>
              <p:nvSpPr>
                <p:cNvPr id="5796" name="Google Shape;5796;p81"/>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81"/>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8" name="Google Shape;5798;p81"/>
              <p:cNvGrpSpPr/>
              <p:nvPr/>
            </p:nvGrpSpPr>
            <p:grpSpPr>
              <a:xfrm>
                <a:off x="6238903" y="1193063"/>
                <a:ext cx="284947" cy="333087"/>
                <a:chOff x="6238903" y="1193063"/>
                <a:chExt cx="284947" cy="333087"/>
              </a:xfrm>
            </p:grpSpPr>
            <p:sp>
              <p:nvSpPr>
                <p:cNvPr id="5799" name="Google Shape;5799;p81"/>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00" name="Google Shape;5800;p81"/>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801" name="Google Shape;5801;p81"/>
            <p:cNvGrpSpPr/>
            <p:nvPr/>
          </p:nvGrpSpPr>
          <p:grpSpPr>
            <a:xfrm>
              <a:off x="5900602" y="1193063"/>
              <a:ext cx="444345" cy="1021707"/>
              <a:chOff x="5900602" y="1193063"/>
              <a:chExt cx="444345" cy="1021707"/>
            </a:xfrm>
          </p:grpSpPr>
          <p:grpSp>
            <p:nvGrpSpPr>
              <p:cNvPr id="5802" name="Google Shape;5802;p81"/>
              <p:cNvGrpSpPr/>
              <p:nvPr/>
            </p:nvGrpSpPr>
            <p:grpSpPr>
              <a:xfrm>
                <a:off x="6046501" y="1367785"/>
                <a:ext cx="298446" cy="846986"/>
                <a:chOff x="6046501" y="1367785"/>
                <a:chExt cx="298446" cy="846986"/>
              </a:xfrm>
            </p:grpSpPr>
            <p:sp>
              <p:nvSpPr>
                <p:cNvPr id="5803" name="Google Shape;5803;p81"/>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81"/>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5" name="Google Shape;5805;p81"/>
              <p:cNvGrpSpPr/>
              <p:nvPr/>
            </p:nvGrpSpPr>
            <p:grpSpPr>
              <a:xfrm>
                <a:off x="5900602" y="1193063"/>
                <a:ext cx="284947" cy="182312"/>
                <a:chOff x="5900602" y="1193063"/>
                <a:chExt cx="284947" cy="182312"/>
              </a:xfrm>
            </p:grpSpPr>
            <p:sp>
              <p:nvSpPr>
                <p:cNvPr id="5806" name="Google Shape;5806;p81"/>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07" name="Google Shape;5807;p81"/>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808" name="Google Shape;5808;p81"/>
            <p:cNvGrpSpPr/>
            <p:nvPr/>
          </p:nvGrpSpPr>
          <p:grpSpPr>
            <a:xfrm>
              <a:off x="6738300" y="1193063"/>
              <a:ext cx="462153" cy="707634"/>
              <a:chOff x="6738300" y="1193063"/>
              <a:chExt cx="462153" cy="707634"/>
            </a:xfrm>
          </p:grpSpPr>
          <p:grpSp>
            <p:nvGrpSpPr>
              <p:cNvPr id="5809" name="Google Shape;5809;p81"/>
              <p:cNvGrpSpPr/>
              <p:nvPr/>
            </p:nvGrpSpPr>
            <p:grpSpPr>
              <a:xfrm>
                <a:off x="6915505" y="1193063"/>
                <a:ext cx="284947" cy="597387"/>
                <a:chOff x="6915505" y="1193063"/>
                <a:chExt cx="284947" cy="597387"/>
              </a:xfrm>
            </p:grpSpPr>
            <p:sp>
              <p:nvSpPr>
                <p:cNvPr id="5810" name="Google Shape;5810;p81"/>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11" name="Google Shape;5811;p81"/>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812" name="Google Shape;5812;p81"/>
              <p:cNvGrpSpPr/>
              <p:nvPr/>
            </p:nvGrpSpPr>
            <p:grpSpPr>
              <a:xfrm>
                <a:off x="6738300" y="1684725"/>
                <a:ext cx="230066" cy="215971"/>
                <a:chOff x="6738300" y="1684725"/>
                <a:chExt cx="230066" cy="215971"/>
              </a:xfrm>
            </p:grpSpPr>
            <p:sp>
              <p:nvSpPr>
                <p:cNvPr id="5813" name="Google Shape;5813;p81"/>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81"/>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818" name="Shape 5818"/>
        <p:cNvGrpSpPr/>
        <p:nvPr/>
      </p:nvGrpSpPr>
      <p:grpSpPr>
        <a:xfrm>
          <a:off x="0" y="0"/>
          <a:ext cx="0" cy="0"/>
          <a:chOff x="0" y="0"/>
          <a:chExt cx="0" cy="0"/>
        </a:xfrm>
      </p:grpSpPr>
      <p:sp>
        <p:nvSpPr>
          <p:cNvPr id="5819" name="Google Shape;5819;p82"/>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820" name="Google Shape;5820;p82"/>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821" name="Google Shape;5821;p82"/>
          <p:cNvGrpSpPr/>
          <p:nvPr/>
        </p:nvGrpSpPr>
        <p:grpSpPr>
          <a:xfrm>
            <a:off x="1267741" y="2287103"/>
            <a:ext cx="298169" cy="339253"/>
            <a:chOff x="1529350" y="258825"/>
            <a:chExt cx="423475" cy="481825"/>
          </a:xfrm>
        </p:grpSpPr>
        <p:sp>
          <p:nvSpPr>
            <p:cNvPr id="5822" name="Google Shape;5822;p82"/>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3" name="Google Shape;5823;p82"/>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4" name="Google Shape;5824;p82"/>
          <p:cNvGrpSpPr/>
          <p:nvPr/>
        </p:nvGrpSpPr>
        <p:grpSpPr>
          <a:xfrm>
            <a:off x="1660716" y="2367273"/>
            <a:ext cx="340890" cy="178912"/>
            <a:chOff x="2084325" y="363300"/>
            <a:chExt cx="484150" cy="254100"/>
          </a:xfrm>
        </p:grpSpPr>
        <p:sp>
          <p:nvSpPr>
            <p:cNvPr id="5825" name="Google Shape;5825;p82"/>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6" name="Google Shape;5826;p82"/>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7" name="Google Shape;5827;p82"/>
          <p:cNvGrpSpPr/>
          <p:nvPr/>
        </p:nvGrpSpPr>
        <p:grpSpPr>
          <a:xfrm>
            <a:off x="2110011" y="2287102"/>
            <a:ext cx="298169" cy="339253"/>
            <a:chOff x="2707500" y="249400"/>
            <a:chExt cx="423475" cy="481825"/>
          </a:xfrm>
        </p:grpSpPr>
        <p:sp>
          <p:nvSpPr>
            <p:cNvPr id="5828" name="Google Shape;5828;p82"/>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9" name="Google Shape;5829;p82"/>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0" name="Google Shape;5830;p82"/>
          <p:cNvGrpSpPr/>
          <p:nvPr/>
        </p:nvGrpSpPr>
        <p:grpSpPr>
          <a:xfrm>
            <a:off x="2912712" y="2287349"/>
            <a:ext cx="352349" cy="338760"/>
            <a:chOff x="3854700" y="249750"/>
            <a:chExt cx="500425" cy="481125"/>
          </a:xfrm>
        </p:grpSpPr>
        <p:sp>
          <p:nvSpPr>
            <p:cNvPr id="5831" name="Google Shape;5831;p82"/>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2" name="Google Shape;5832;p82"/>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3" name="Google Shape;5833;p82"/>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4" name="Google Shape;5834;p82"/>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5" name="Google Shape;5835;p82"/>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6" name="Google Shape;5836;p82"/>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7" name="Google Shape;5837;p82"/>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8" name="Google Shape;5838;p82"/>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9" name="Google Shape;5839;p82"/>
          <p:cNvGrpSpPr/>
          <p:nvPr/>
        </p:nvGrpSpPr>
        <p:grpSpPr>
          <a:xfrm>
            <a:off x="3330701" y="2287349"/>
            <a:ext cx="352349" cy="338760"/>
            <a:chOff x="4447550" y="249750"/>
            <a:chExt cx="500425" cy="481125"/>
          </a:xfrm>
        </p:grpSpPr>
        <p:sp>
          <p:nvSpPr>
            <p:cNvPr id="5840" name="Google Shape;5840;p82"/>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1" name="Google Shape;5841;p82"/>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2" name="Google Shape;5842;p82"/>
          <p:cNvGrpSpPr/>
          <p:nvPr/>
        </p:nvGrpSpPr>
        <p:grpSpPr>
          <a:xfrm>
            <a:off x="3759902" y="2287102"/>
            <a:ext cx="339253" cy="339253"/>
            <a:chOff x="5049725" y="249400"/>
            <a:chExt cx="481825" cy="481825"/>
          </a:xfrm>
        </p:grpSpPr>
        <p:sp>
          <p:nvSpPr>
            <p:cNvPr id="5843" name="Google Shape;5843;p82"/>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4" name="Google Shape;5844;p82"/>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5" name="Google Shape;5845;p82"/>
          <p:cNvGrpSpPr/>
          <p:nvPr/>
        </p:nvGrpSpPr>
        <p:grpSpPr>
          <a:xfrm>
            <a:off x="4173843" y="2287102"/>
            <a:ext cx="339253" cy="339253"/>
            <a:chOff x="5660400" y="238125"/>
            <a:chExt cx="481825" cy="481825"/>
          </a:xfrm>
        </p:grpSpPr>
        <p:sp>
          <p:nvSpPr>
            <p:cNvPr id="5846" name="Google Shape;5846;p82"/>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7" name="Google Shape;5847;p82"/>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8" name="Google Shape;5848;p82"/>
          <p:cNvGrpSpPr/>
          <p:nvPr/>
        </p:nvGrpSpPr>
        <p:grpSpPr>
          <a:xfrm>
            <a:off x="4590529" y="2287102"/>
            <a:ext cx="339253" cy="339253"/>
            <a:chOff x="6235400" y="249400"/>
            <a:chExt cx="481825" cy="481825"/>
          </a:xfrm>
        </p:grpSpPr>
        <p:sp>
          <p:nvSpPr>
            <p:cNvPr id="5849" name="Google Shape;5849;p82"/>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0" name="Google Shape;5850;p82"/>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1" name="Google Shape;5851;p82"/>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2" name="Google Shape;5852;p82"/>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3" name="Google Shape;5853;p82"/>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54" name="Google Shape;5854;p82"/>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55" name="Google Shape;5855;p82"/>
          <p:cNvGrpSpPr/>
          <p:nvPr/>
        </p:nvGrpSpPr>
        <p:grpSpPr>
          <a:xfrm>
            <a:off x="1660875" y="2711232"/>
            <a:ext cx="340573" cy="339271"/>
            <a:chOff x="2085450" y="842250"/>
            <a:chExt cx="483700" cy="481850"/>
          </a:xfrm>
        </p:grpSpPr>
        <p:sp>
          <p:nvSpPr>
            <p:cNvPr id="5856" name="Google Shape;5856;p82"/>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7" name="Google Shape;5857;p82"/>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8" name="Google Shape;5858;p82"/>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9" name="Google Shape;5859;p82"/>
          <p:cNvGrpSpPr/>
          <p:nvPr/>
        </p:nvGrpSpPr>
        <p:grpSpPr>
          <a:xfrm>
            <a:off x="2089443" y="2711241"/>
            <a:ext cx="339306" cy="339253"/>
            <a:chOff x="2685825" y="840375"/>
            <a:chExt cx="481900" cy="481825"/>
          </a:xfrm>
        </p:grpSpPr>
        <p:sp>
          <p:nvSpPr>
            <p:cNvPr id="5860" name="Google Shape;5860;p82"/>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1" name="Google Shape;5861;p82"/>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2" name="Google Shape;5862;p82"/>
          <p:cNvGrpSpPr/>
          <p:nvPr/>
        </p:nvGrpSpPr>
        <p:grpSpPr>
          <a:xfrm>
            <a:off x="2501104" y="2710924"/>
            <a:ext cx="350431" cy="339887"/>
            <a:chOff x="3270675" y="841800"/>
            <a:chExt cx="497700" cy="482725"/>
          </a:xfrm>
        </p:grpSpPr>
        <p:sp>
          <p:nvSpPr>
            <p:cNvPr id="5863" name="Google Shape;5863;p82"/>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4" name="Google Shape;5864;p82"/>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5" name="Google Shape;5865;p82"/>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66" name="Google Shape;5866;p82"/>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67" name="Google Shape;5867;p82"/>
          <p:cNvGrpSpPr/>
          <p:nvPr/>
        </p:nvGrpSpPr>
        <p:grpSpPr>
          <a:xfrm>
            <a:off x="3337249" y="2731783"/>
            <a:ext cx="339253" cy="298169"/>
            <a:chOff x="4467200" y="877100"/>
            <a:chExt cx="481825" cy="423475"/>
          </a:xfrm>
        </p:grpSpPr>
        <p:sp>
          <p:nvSpPr>
            <p:cNvPr id="5868" name="Google Shape;5868;p82"/>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9" name="Google Shape;5869;p82"/>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0" name="Google Shape;5870;p82"/>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1" name="Google Shape;5871;p82"/>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2" name="Google Shape;5872;p82"/>
          <p:cNvGrpSpPr/>
          <p:nvPr/>
        </p:nvGrpSpPr>
        <p:grpSpPr>
          <a:xfrm>
            <a:off x="3752140" y="2711232"/>
            <a:ext cx="354778" cy="339271"/>
            <a:chOff x="5045500" y="842250"/>
            <a:chExt cx="503875" cy="481850"/>
          </a:xfrm>
        </p:grpSpPr>
        <p:sp>
          <p:nvSpPr>
            <p:cNvPr id="5873" name="Google Shape;5873;p82"/>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4" name="Google Shape;5874;p82"/>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5" name="Google Shape;5875;p82"/>
          <p:cNvGrpSpPr/>
          <p:nvPr/>
        </p:nvGrpSpPr>
        <p:grpSpPr>
          <a:xfrm>
            <a:off x="2523626" y="2287428"/>
            <a:ext cx="305386" cy="338602"/>
            <a:chOff x="3300325" y="249875"/>
            <a:chExt cx="433725" cy="480900"/>
          </a:xfrm>
        </p:grpSpPr>
        <p:sp>
          <p:nvSpPr>
            <p:cNvPr id="5876" name="Google Shape;5876;p82"/>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7" name="Google Shape;5877;p82"/>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8" name="Google Shape;5878;p82"/>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9" name="Google Shape;5879;p82"/>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0" name="Google Shape;5880;p82"/>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1" name="Google Shape;5881;p82"/>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2" name="Google Shape;5882;p82"/>
          <p:cNvGrpSpPr/>
          <p:nvPr/>
        </p:nvGrpSpPr>
        <p:grpSpPr>
          <a:xfrm>
            <a:off x="4174987" y="2737451"/>
            <a:ext cx="336965" cy="286833"/>
            <a:chOff x="5645200" y="879425"/>
            <a:chExt cx="478575" cy="407375"/>
          </a:xfrm>
        </p:grpSpPr>
        <p:sp>
          <p:nvSpPr>
            <p:cNvPr id="5883" name="Google Shape;5883;p82"/>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4" name="Google Shape;5884;p82"/>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5" name="Google Shape;5885;p82"/>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6" name="Google Shape;5886;p82"/>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7" name="Google Shape;5887;p82"/>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8" name="Google Shape;5888;p82"/>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9" name="Google Shape;5889;p82"/>
          <p:cNvGrpSpPr/>
          <p:nvPr/>
        </p:nvGrpSpPr>
        <p:grpSpPr>
          <a:xfrm>
            <a:off x="4611062" y="2711241"/>
            <a:ext cx="298186" cy="339253"/>
            <a:chOff x="6264525" y="842250"/>
            <a:chExt cx="423500" cy="481825"/>
          </a:xfrm>
        </p:grpSpPr>
        <p:sp>
          <p:nvSpPr>
            <p:cNvPr id="5890" name="Google Shape;5890;p82"/>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1" name="Google Shape;5891;p82"/>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2" name="Google Shape;5892;p82"/>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3" name="Google Shape;5893;p82"/>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4" name="Google Shape;5894;p82"/>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5" name="Google Shape;5895;p82"/>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6" name="Google Shape;5896;p82"/>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7" name="Google Shape;5897;p82"/>
          <p:cNvGrpSpPr/>
          <p:nvPr/>
        </p:nvGrpSpPr>
        <p:grpSpPr>
          <a:xfrm>
            <a:off x="829350" y="3125895"/>
            <a:ext cx="339253" cy="339253"/>
            <a:chOff x="900750" y="1436075"/>
            <a:chExt cx="481825" cy="481825"/>
          </a:xfrm>
        </p:grpSpPr>
        <p:sp>
          <p:nvSpPr>
            <p:cNvPr id="5898" name="Google Shape;5898;p82"/>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9" name="Google Shape;5899;p82"/>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0" name="Google Shape;5900;p82"/>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1" name="Google Shape;5901;p82"/>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2" name="Google Shape;5902;p82"/>
          <p:cNvGrpSpPr/>
          <p:nvPr/>
        </p:nvGrpSpPr>
        <p:grpSpPr>
          <a:xfrm>
            <a:off x="1247198" y="3186183"/>
            <a:ext cx="339253" cy="218676"/>
            <a:chOff x="1492675" y="1520750"/>
            <a:chExt cx="481825" cy="310575"/>
          </a:xfrm>
        </p:grpSpPr>
        <p:sp>
          <p:nvSpPr>
            <p:cNvPr id="5903" name="Google Shape;5903;p82"/>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4" name="Google Shape;5904;p82"/>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5" name="Google Shape;5905;p82"/>
          <p:cNvGrpSpPr/>
          <p:nvPr/>
        </p:nvGrpSpPr>
        <p:grpSpPr>
          <a:xfrm>
            <a:off x="1654995" y="3125877"/>
            <a:ext cx="352332" cy="339288"/>
            <a:chOff x="2071000" y="1435025"/>
            <a:chExt cx="500400" cy="481875"/>
          </a:xfrm>
        </p:grpSpPr>
        <p:sp>
          <p:nvSpPr>
            <p:cNvPr id="5906" name="Google Shape;5906;p82"/>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7" name="Google Shape;5907;p82"/>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8" name="Google Shape;5908;p82"/>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9" name="Google Shape;5909;p82"/>
          <p:cNvGrpSpPr/>
          <p:nvPr/>
        </p:nvGrpSpPr>
        <p:grpSpPr>
          <a:xfrm>
            <a:off x="828875" y="2731810"/>
            <a:ext cx="340204" cy="298116"/>
            <a:chOff x="899850" y="871450"/>
            <a:chExt cx="483175" cy="423400"/>
          </a:xfrm>
        </p:grpSpPr>
        <p:sp>
          <p:nvSpPr>
            <p:cNvPr id="5910" name="Google Shape;5910;p82"/>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1" name="Google Shape;5911;p82"/>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2" name="Google Shape;5912;p82"/>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3" name="Google Shape;5913;p82"/>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4" name="Google Shape;5914;p82"/>
          <p:cNvGrpSpPr/>
          <p:nvPr/>
        </p:nvGrpSpPr>
        <p:grpSpPr>
          <a:xfrm>
            <a:off x="2083159" y="3146709"/>
            <a:ext cx="351874" cy="297623"/>
            <a:chOff x="2678350" y="1464650"/>
            <a:chExt cx="499750" cy="422700"/>
          </a:xfrm>
        </p:grpSpPr>
        <p:sp>
          <p:nvSpPr>
            <p:cNvPr id="5915" name="Google Shape;5915;p82"/>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6" name="Google Shape;5916;p82"/>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7" name="Google Shape;5917;p82"/>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8" name="Google Shape;5918;p82"/>
          <p:cNvGrpSpPr/>
          <p:nvPr/>
        </p:nvGrpSpPr>
        <p:grpSpPr>
          <a:xfrm>
            <a:off x="2506692" y="3125895"/>
            <a:ext cx="339253" cy="339253"/>
            <a:chOff x="3271200" y="1435075"/>
            <a:chExt cx="481825" cy="481825"/>
          </a:xfrm>
        </p:grpSpPr>
        <p:sp>
          <p:nvSpPr>
            <p:cNvPr id="5919" name="Google Shape;5919;p82"/>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0" name="Google Shape;5920;p82"/>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1" name="Google Shape;5921;p82"/>
          <p:cNvGrpSpPr/>
          <p:nvPr/>
        </p:nvGrpSpPr>
        <p:grpSpPr>
          <a:xfrm>
            <a:off x="2917165" y="3125877"/>
            <a:ext cx="343442" cy="339288"/>
            <a:chOff x="3858100" y="1435075"/>
            <a:chExt cx="487775" cy="481875"/>
          </a:xfrm>
        </p:grpSpPr>
        <p:sp>
          <p:nvSpPr>
            <p:cNvPr id="5922" name="Google Shape;5922;p82"/>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3" name="Google Shape;5923;p82"/>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4" name="Google Shape;5924;p82"/>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5" name="Google Shape;5925;p82"/>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6" name="Google Shape;5926;p82"/>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7" name="Google Shape;5927;p82"/>
          <p:cNvGrpSpPr/>
          <p:nvPr/>
        </p:nvGrpSpPr>
        <p:grpSpPr>
          <a:xfrm>
            <a:off x="3337249" y="3125895"/>
            <a:ext cx="339253" cy="339253"/>
            <a:chOff x="4456875" y="1435075"/>
            <a:chExt cx="481825" cy="481825"/>
          </a:xfrm>
        </p:grpSpPr>
        <p:sp>
          <p:nvSpPr>
            <p:cNvPr id="5928" name="Google Shape;5928;p82"/>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9" name="Google Shape;5929;p82"/>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0" name="Google Shape;5930;p82"/>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1" name="Google Shape;5931;p82"/>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2" name="Google Shape;5932;p82"/>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3" name="Google Shape;5933;p82"/>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4" name="Google Shape;5934;p82"/>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5" name="Google Shape;5935;p82"/>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6" name="Google Shape;5936;p82"/>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7" name="Google Shape;5937;p82"/>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8" name="Google Shape;5938;p82"/>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9" name="Google Shape;5939;p82"/>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0" name="Google Shape;5940;p82"/>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1" name="Google Shape;5941;p82"/>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2" name="Google Shape;5942;p82"/>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3" name="Google Shape;5943;p82"/>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4" name="Google Shape;5944;p82"/>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5" name="Google Shape;5945;p82"/>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6" name="Google Shape;5946;p82"/>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7" name="Google Shape;5947;p82"/>
          <p:cNvGrpSpPr/>
          <p:nvPr/>
        </p:nvGrpSpPr>
        <p:grpSpPr>
          <a:xfrm>
            <a:off x="3758239" y="3125886"/>
            <a:ext cx="342580" cy="339271"/>
            <a:chOff x="5049725" y="1435050"/>
            <a:chExt cx="486550" cy="481850"/>
          </a:xfrm>
        </p:grpSpPr>
        <p:sp>
          <p:nvSpPr>
            <p:cNvPr id="5948" name="Google Shape;5948;p82"/>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9" name="Google Shape;5949;p82"/>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0" name="Google Shape;5950;p82"/>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1" name="Google Shape;5951;p82"/>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52" name="Google Shape;5952;p82"/>
          <p:cNvGrpSpPr/>
          <p:nvPr/>
        </p:nvGrpSpPr>
        <p:grpSpPr>
          <a:xfrm>
            <a:off x="4173790" y="3125895"/>
            <a:ext cx="339359" cy="339253"/>
            <a:chOff x="5642475" y="1435075"/>
            <a:chExt cx="481975" cy="481825"/>
          </a:xfrm>
        </p:grpSpPr>
        <p:sp>
          <p:nvSpPr>
            <p:cNvPr id="5953" name="Google Shape;5953;p82"/>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4" name="Google Shape;5954;p82"/>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5" name="Google Shape;5955;p82"/>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56" name="Google Shape;5956;p82"/>
          <p:cNvGrpSpPr/>
          <p:nvPr/>
        </p:nvGrpSpPr>
        <p:grpSpPr>
          <a:xfrm>
            <a:off x="1661509" y="3559347"/>
            <a:ext cx="339306" cy="298186"/>
            <a:chOff x="2085450" y="2057100"/>
            <a:chExt cx="481900" cy="423500"/>
          </a:xfrm>
        </p:grpSpPr>
        <p:sp>
          <p:nvSpPr>
            <p:cNvPr id="5957" name="Google Shape;5957;p82"/>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8" name="Google Shape;5958;p82"/>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9" name="Google Shape;5959;p82"/>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0" name="Google Shape;5960;p82"/>
          <p:cNvGrpSpPr/>
          <p:nvPr/>
        </p:nvGrpSpPr>
        <p:grpSpPr>
          <a:xfrm>
            <a:off x="2089442" y="3582592"/>
            <a:ext cx="339306" cy="251698"/>
            <a:chOff x="2678275" y="2090100"/>
            <a:chExt cx="481900" cy="357475"/>
          </a:xfrm>
        </p:grpSpPr>
        <p:sp>
          <p:nvSpPr>
            <p:cNvPr id="5961" name="Google Shape;5961;p82"/>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2" name="Google Shape;5962;p82"/>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3" name="Google Shape;5963;p82"/>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4" name="Google Shape;5964;p82"/>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5" name="Google Shape;5965;p82"/>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6" name="Google Shape;5966;p82"/>
          <p:cNvGrpSpPr/>
          <p:nvPr/>
        </p:nvGrpSpPr>
        <p:grpSpPr>
          <a:xfrm>
            <a:off x="2566646" y="3594790"/>
            <a:ext cx="219345" cy="227301"/>
            <a:chOff x="3357325" y="2093500"/>
            <a:chExt cx="311525" cy="322825"/>
          </a:xfrm>
        </p:grpSpPr>
        <p:sp>
          <p:nvSpPr>
            <p:cNvPr id="5967" name="Google Shape;5967;p82"/>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8" name="Google Shape;5968;p82"/>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9" name="Google Shape;5969;p82"/>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70" name="Google Shape;5970;p82"/>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71" name="Google Shape;5971;p82"/>
          <p:cNvGrpSpPr/>
          <p:nvPr/>
        </p:nvGrpSpPr>
        <p:grpSpPr>
          <a:xfrm>
            <a:off x="3360836" y="3538814"/>
            <a:ext cx="292078" cy="339253"/>
            <a:chOff x="4492800" y="2027925"/>
            <a:chExt cx="414825" cy="481825"/>
          </a:xfrm>
        </p:grpSpPr>
        <p:sp>
          <p:nvSpPr>
            <p:cNvPr id="5972" name="Google Shape;5972;p82"/>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3" name="Google Shape;5973;p82"/>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4" name="Google Shape;5974;p82"/>
          <p:cNvGrpSpPr/>
          <p:nvPr/>
        </p:nvGrpSpPr>
        <p:grpSpPr>
          <a:xfrm>
            <a:off x="3759928" y="3538805"/>
            <a:ext cx="339200" cy="339271"/>
            <a:chOff x="5049725" y="2027900"/>
            <a:chExt cx="481750" cy="481850"/>
          </a:xfrm>
        </p:grpSpPr>
        <p:sp>
          <p:nvSpPr>
            <p:cNvPr id="5975" name="Google Shape;5975;p82"/>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6" name="Google Shape;5976;p82"/>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7" name="Google Shape;5977;p82"/>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8" name="Google Shape;5978;p82"/>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9" name="Google Shape;5979;p82"/>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0" name="Google Shape;5980;p82"/>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1" name="Google Shape;5981;p82"/>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2" name="Google Shape;5982;p82"/>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3" name="Google Shape;5983;p82"/>
          <p:cNvGrpSpPr/>
          <p:nvPr/>
        </p:nvGrpSpPr>
        <p:grpSpPr>
          <a:xfrm>
            <a:off x="4233524" y="3538893"/>
            <a:ext cx="219890" cy="339095"/>
            <a:chOff x="5726350" y="2028150"/>
            <a:chExt cx="312300" cy="481600"/>
          </a:xfrm>
        </p:grpSpPr>
        <p:sp>
          <p:nvSpPr>
            <p:cNvPr id="5984" name="Google Shape;5984;p82"/>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5" name="Google Shape;5985;p82"/>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6" name="Google Shape;5986;p82"/>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7" name="Google Shape;5987;p82"/>
          <p:cNvGrpSpPr/>
          <p:nvPr/>
        </p:nvGrpSpPr>
        <p:grpSpPr>
          <a:xfrm>
            <a:off x="4593715" y="3542000"/>
            <a:ext cx="332881" cy="332881"/>
            <a:chOff x="6239925" y="2032450"/>
            <a:chExt cx="472775" cy="472775"/>
          </a:xfrm>
        </p:grpSpPr>
        <p:sp>
          <p:nvSpPr>
            <p:cNvPr id="5988" name="Google Shape;5988;p82"/>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9" name="Google Shape;5989;p82"/>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0" name="Google Shape;5990;p82"/>
          <p:cNvGrpSpPr/>
          <p:nvPr/>
        </p:nvGrpSpPr>
        <p:grpSpPr>
          <a:xfrm>
            <a:off x="5042807" y="2364092"/>
            <a:ext cx="334641" cy="185425"/>
            <a:chOff x="903075" y="2730000"/>
            <a:chExt cx="475275" cy="263350"/>
          </a:xfrm>
        </p:grpSpPr>
        <p:sp>
          <p:nvSpPr>
            <p:cNvPr id="5991" name="Google Shape;5991;p82"/>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2" name="Google Shape;5992;p82"/>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3" name="Google Shape;5993;p82"/>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4" name="Google Shape;5994;p82"/>
          <p:cNvGrpSpPr/>
          <p:nvPr/>
        </p:nvGrpSpPr>
        <p:grpSpPr>
          <a:xfrm>
            <a:off x="1247198" y="3538814"/>
            <a:ext cx="339253" cy="339253"/>
            <a:chOff x="1492675" y="2027925"/>
            <a:chExt cx="481825" cy="481825"/>
          </a:xfrm>
        </p:grpSpPr>
        <p:sp>
          <p:nvSpPr>
            <p:cNvPr id="5995" name="Google Shape;5995;p82"/>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6" name="Google Shape;5996;p82"/>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7" name="Google Shape;5997;p82"/>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8" name="Google Shape;5998;p82"/>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9" name="Google Shape;5999;p82"/>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0" name="Google Shape;6000;p82"/>
          <p:cNvGrpSpPr/>
          <p:nvPr/>
        </p:nvGrpSpPr>
        <p:grpSpPr>
          <a:xfrm>
            <a:off x="829359" y="2307635"/>
            <a:ext cx="339235" cy="298186"/>
            <a:chOff x="898875" y="244725"/>
            <a:chExt cx="481800" cy="423500"/>
          </a:xfrm>
        </p:grpSpPr>
        <p:sp>
          <p:nvSpPr>
            <p:cNvPr id="6001" name="Google Shape;6001;p8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2" name="Google Shape;6002;p8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3" name="Google Shape;6003;p8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4" name="Google Shape;6004;p8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5" name="Google Shape;6005;p8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6" name="Google Shape;6006;p8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7" name="Google Shape;6007;p82"/>
          <p:cNvGrpSpPr/>
          <p:nvPr/>
        </p:nvGrpSpPr>
        <p:grpSpPr>
          <a:xfrm>
            <a:off x="5473575" y="2287178"/>
            <a:ext cx="339253" cy="339253"/>
            <a:chOff x="1492675" y="2620775"/>
            <a:chExt cx="481825" cy="481825"/>
          </a:xfrm>
        </p:grpSpPr>
        <p:sp>
          <p:nvSpPr>
            <p:cNvPr id="6008" name="Google Shape;6008;p82"/>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9" name="Google Shape;6009;p82"/>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10" name="Google Shape;6010;p82"/>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11" name="Google Shape;6011;p82"/>
          <p:cNvGrpSpPr/>
          <p:nvPr/>
        </p:nvGrpSpPr>
        <p:grpSpPr>
          <a:xfrm>
            <a:off x="6297328" y="2303161"/>
            <a:ext cx="333585" cy="307287"/>
            <a:chOff x="2682350" y="2643425"/>
            <a:chExt cx="473775" cy="436425"/>
          </a:xfrm>
        </p:grpSpPr>
        <p:sp>
          <p:nvSpPr>
            <p:cNvPr id="6012" name="Google Shape;6012;p82"/>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3" name="Google Shape;6013;p82"/>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4" name="Google Shape;6014;p82"/>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5" name="Google Shape;6015;p82"/>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6" name="Google Shape;6016;p82"/>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7" name="Google Shape;6017;p82"/>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8" name="Google Shape;6018;p82"/>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9" name="Google Shape;6019;p82"/>
          <p:cNvGrpSpPr/>
          <p:nvPr/>
        </p:nvGrpSpPr>
        <p:grpSpPr>
          <a:xfrm>
            <a:off x="6762818" y="2287178"/>
            <a:ext cx="238531" cy="339253"/>
            <a:chOff x="3342725" y="2620775"/>
            <a:chExt cx="338775" cy="481825"/>
          </a:xfrm>
        </p:grpSpPr>
        <p:sp>
          <p:nvSpPr>
            <p:cNvPr id="6020" name="Google Shape;6020;p82"/>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1" name="Google Shape;6021;p82"/>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2" name="Google Shape;6022;p82"/>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3" name="Google Shape;6023;p82"/>
          <p:cNvGrpSpPr/>
          <p:nvPr/>
        </p:nvGrpSpPr>
        <p:grpSpPr>
          <a:xfrm>
            <a:off x="7156568" y="2287178"/>
            <a:ext cx="278296" cy="339253"/>
            <a:chOff x="3907325" y="2620775"/>
            <a:chExt cx="395250" cy="481825"/>
          </a:xfrm>
        </p:grpSpPr>
        <p:sp>
          <p:nvSpPr>
            <p:cNvPr id="6024" name="Google Shape;6024;p82"/>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5" name="Google Shape;6025;p82"/>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6" name="Google Shape;6026;p82"/>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7" name="Google Shape;6027;p82"/>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8" name="Google Shape;6028;p82"/>
          <p:cNvGrpSpPr/>
          <p:nvPr/>
        </p:nvGrpSpPr>
        <p:grpSpPr>
          <a:xfrm>
            <a:off x="7974679" y="2297783"/>
            <a:ext cx="339253" cy="318042"/>
            <a:chOff x="5049725" y="2635825"/>
            <a:chExt cx="481825" cy="451700"/>
          </a:xfrm>
        </p:grpSpPr>
        <p:sp>
          <p:nvSpPr>
            <p:cNvPr id="6029" name="Google Shape;6029;p82"/>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0" name="Google Shape;6030;p82"/>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1" name="Google Shape;6031;p82"/>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2" name="Google Shape;6032;p82"/>
          <p:cNvGrpSpPr/>
          <p:nvPr/>
        </p:nvGrpSpPr>
        <p:grpSpPr>
          <a:xfrm>
            <a:off x="2375386" y="3952243"/>
            <a:ext cx="338566" cy="338373"/>
            <a:chOff x="5643000" y="2621375"/>
            <a:chExt cx="480850" cy="480575"/>
          </a:xfrm>
        </p:grpSpPr>
        <p:sp>
          <p:nvSpPr>
            <p:cNvPr id="6033" name="Google Shape;6033;p82"/>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4" name="Google Shape;6034;p82"/>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5" name="Google Shape;6035;p82"/>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6" name="Google Shape;6036;p82"/>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7" name="Google Shape;6037;p82"/>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8" name="Google Shape;6038;p82"/>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9" name="Google Shape;6039;p82"/>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0" name="Google Shape;6040;p82"/>
          <p:cNvGrpSpPr/>
          <p:nvPr/>
        </p:nvGrpSpPr>
        <p:grpSpPr>
          <a:xfrm>
            <a:off x="4192782" y="3951803"/>
            <a:ext cx="339359" cy="339253"/>
            <a:chOff x="6235250" y="2620775"/>
            <a:chExt cx="481975" cy="481825"/>
          </a:xfrm>
        </p:grpSpPr>
        <p:sp>
          <p:nvSpPr>
            <p:cNvPr id="6041" name="Google Shape;6041;p82"/>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2" name="Google Shape;6042;p82"/>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3" name="Google Shape;6043;p82"/>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4" name="Google Shape;6044;p82"/>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5" name="Google Shape;6045;p82"/>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46" name="Google Shape;6046;p82"/>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47" name="Google Shape;6047;p82"/>
          <p:cNvGrpSpPr/>
          <p:nvPr/>
        </p:nvGrpSpPr>
        <p:grpSpPr>
          <a:xfrm>
            <a:off x="5472652" y="2711317"/>
            <a:ext cx="341101" cy="339253"/>
            <a:chOff x="1535000" y="3223325"/>
            <a:chExt cx="484450" cy="481825"/>
          </a:xfrm>
        </p:grpSpPr>
        <p:sp>
          <p:nvSpPr>
            <p:cNvPr id="6048" name="Google Shape;6048;p82"/>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9" name="Google Shape;6049;p82"/>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0" name="Google Shape;6050;p82"/>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1" name="Google Shape;6051;p82"/>
          <p:cNvGrpSpPr/>
          <p:nvPr/>
        </p:nvGrpSpPr>
        <p:grpSpPr>
          <a:xfrm>
            <a:off x="5880219" y="2746618"/>
            <a:ext cx="339253" cy="268649"/>
            <a:chOff x="2085525" y="3263750"/>
            <a:chExt cx="481825" cy="381550"/>
          </a:xfrm>
        </p:grpSpPr>
        <p:sp>
          <p:nvSpPr>
            <p:cNvPr id="6052" name="Google Shape;6052;p82"/>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3" name="Google Shape;6053;p82"/>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54" name="Google Shape;6054;p82"/>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55" name="Google Shape;6055;p82"/>
          <p:cNvGrpSpPr/>
          <p:nvPr/>
        </p:nvGrpSpPr>
        <p:grpSpPr>
          <a:xfrm>
            <a:off x="6711982" y="2711308"/>
            <a:ext cx="340204" cy="339271"/>
            <a:chOff x="3270450" y="3213625"/>
            <a:chExt cx="483175" cy="481850"/>
          </a:xfrm>
        </p:grpSpPr>
        <p:sp>
          <p:nvSpPr>
            <p:cNvPr id="6056" name="Google Shape;6056;p82"/>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7" name="Google Shape;6057;p82"/>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8" name="Google Shape;6058;p82"/>
          <p:cNvGrpSpPr/>
          <p:nvPr/>
        </p:nvGrpSpPr>
        <p:grpSpPr>
          <a:xfrm>
            <a:off x="7211250" y="2711317"/>
            <a:ext cx="168931" cy="339253"/>
            <a:chOff x="3984950" y="3213600"/>
            <a:chExt cx="239925" cy="481825"/>
          </a:xfrm>
        </p:grpSpPr>
        <p:sp>
          <p:nvSpPr>
            <p:cNvPr id="6059" name="Google Shape;6059;p82"/>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0" name="Google Shape;6060;p82"/>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61" name="Google Shape;6061;p82"/>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2" name="Google Shape;6062;p82"/>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63" name="Google Shape;6063;p82"/>
          <p:cNvGrpSpPr/>
          <p:nvPr/>
        </p:nvGrpSpPr>
        <p:grpSpPr>
          <a:xfrm>
            <a:off x="1874281" y="3981487"/>
            <a:ext cx="355218" cy="279880"/>
            <a:chOff x="5629975" y="3255775"/>
            <a:chExt cx="504500" cy="397500"/>
          </a:xfrm>
        </p:grpSpPr>
        <p:sp>
          <p:nvSpPr>
            <p:cNvPr id="6064" name="Google Shape;6064;p82"/>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5" name="Google Shape;6065;p82"/>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6" name="Google Shape;6066;p82"/>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7" name="Google Shape;6067;p82"/>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8" name="Google Shape;6068;p82"/>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9" name="Google Shape;6069;p82"/>
          <p:cNvGrpSpPr/>
          <p:nvPr/>
        </p:nvGrpSpPr>
        <p:grpSpPr>
          <a:xfrm>
            <a:off x="3755839" y="3981593"/>
            <a:ext cx="340256" cy="279669"/>
            <a:chOff x="6234950" y="3255925"/>
            <a:chExt cx="483250" cy="397200"/>
          </a:xfrm>
        </p:grpSpPr>
        <p:sp>
          <p:nvSpPr>
            <p:cNvPr id="6070" name="Google Shape;6070;p82"/>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1" name="Google Shape;6071;p82"/>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2" name="Google Shape;6072;p82"/>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3" name="Google Shape;6073;p82"/>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4" name="Google Shape;6074;p82"/>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5" name="Google Shape;6075;p82"/>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6" name="Google Shape;6076;p82"/>
          <p:cNvGrpSpPr/>
          <p:nvPr/>
        </p:nvGrpSpPr>
        <p:grpSpPr>
          <a:xfrm>
            <a:off x="5051107" y="3125970"/>
            <a:ext cx="318042" cy="339253"/>
            <a:chOff x="914900" y="3806450"/>
            <a:chExt cx="451700" cy="481825"/>
          </a:xfrm>
        </p:grpSpPr>
        <p:sp>
          <p:nvSpPr>
            <p:cNvPr id="6077" name="Google Shape;6077;p82"/>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8" name="Google Shape;6078;p82"/>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9" name="Google Shape;6079;p82"/>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0" name="Google Shape;6080;p82"/>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1" name="Google Shape;6081;p82"/>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2" name="Google Shape;6082;p82"/>
          <p:cNvGrpSpPr/>
          <p:nvPr/>
        </p:nvGrpSpPr>
        <p:grpSpPr>
          <a:xfrm>
            <a:off x="5470028" y="3125785"/>
            <a:ext cx="346347" cy="339623"/>
            <a:chOff x="1490050" y="3805975"/>
            <a:chExt cx="491900" cy="482350"/>
          </a:xfrm>
        </p:grpSpPr>
        <p:sp>
          <p:nvSpPr>
            <p:cNvPr id="6083" name="Google Shape;6083;p82"/>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4" name="Google Shape;6084;p82"/>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5" name="Google Shape;6085;p82"/>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6" name="Google Shape;6086;p82"/>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7" name="Google Shape;6087;p82"/>
          <p:cNvGrpSpPr/>
          <p:nvPr/>
        </p:nvGrpSpPr>
        <p:grpSpPr>
          <a:xfrm>
            <a:off x="5893896" y="3125970"/>
            <a:ext cx="311899" cy="339253"/>
            <a:chOff x="2104275" y="3806450"/>
            <a:chExt cx="442975" cy="481825"/>
          </a:xfrm>
        </p:grpSpPr>
        <p:sp>
          <p:nvSpPr>
            <p:cNvPr id="6088" name="Google Shape;6088;p82"/>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9" name="Google Shape;6089;p82"/>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0" name="Google Shape;6090;p82"/>
          <p:cNvGrpSpPr/>
          <p:nvPr/>
        </p:nvGrpSpPr>
        <p:grpSpPr>
          <a:xfrm>
            <a:off x="6317413" y="3125970"/>
            <a:ext cx="293416" cy="339253"/>
            <a:chOff x="2710875" y="3806450"/>
            <a:chExt cx="416725" cy="481825"/>
          </a:xfrm>
        </p:grpSpPr>
        <p:sp>
          <p:nvSpPr>
            <p:cNvPr id="6091" name="Google Shape;6091;p82"/>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2" name="Google Shape;6092;p82"/>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3" name="Google Shape;6093;p82"/>
          <p:cNvGrpSpPr/>
          <p:nvPr/>
        </p:nvGrpSpPr>
        <p:grpSpPr>
          <a:xfrm>
            <a:off x="7147952" y="3126199"/>
            <a:ext cx="295528" cy="338795"/>
            <a:chOff x="3895050" y="3806775"/>
            <a:chExt cx="419725" cy="481175"/>
          </a:xfrm>
        </p:grpSpPr>
        <p:sp>
          <p:nvSpPr>
            <p:cNvPr id="6094" name="Google Shape;6094;p82"/>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5" name="Google Shape;6095;p82"/>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6" name="Google Shape;6096;p82"/>
          <p:cNvGrpSpPr/>
          <p:nvPr/>
        </p:nvGrpSpPr>
        <p:grpSpPr>
          <a:xfrm>
            <a:off x="7974679" y="3125970"/>
            <a:ext cx="339253" cy="339253"/>
            <a:chOff x="5049725" y="3806450"/>
            <a:chExt cx="481825" cy="481825"/>
          </a:xfrm>
        </p:grpSpPr>
        <p:sp>
          <p:nvSpPr>
            <p:cNvPr id="6097" name="Google Shape;6097;p82"/>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8" name="Google Shape;6098;p82"/>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9" name="Google Shape;6099;p82"/>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0" name="Google Shape;6100;p82"/>
          <p:cNvGrpSpPr/>
          <p:nvPr/>
        </p:nvGrpSpPr>
        <p:grpSpPr>
          <a:xfrm>
            <a:off x="1461983" y="3951798"/>
            <a:ext cx="339253" cy="339253"/>
            <a:chOff x="5651375" y="3806450"/>
            <a:chExt cx="481825" cy="481825"/>
          </a:xfrm>
        </p:grpSpPr>
        <p:sp>
          <p:nvSpPr>
            <p:cNvPr id="6101" name="Google Shape;6101;p82"/>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2" name="Google Shape;6102;p82"/>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3" name="Google Shape;6103;p82"/>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4" name="Google Shape;6104;p82"/>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5" name="Google Shape;6105;p82"/>
          <p:cNvGrpSpPr/>
          <p:nvPr/>
        </p:nvGrpSpPr>
        <p:grpSpPr>
          <a:xfrm>
            <a:off x="3360663" y="3953787"/>
            <a:ext cx="298503" cy="335275"/>
            <a:chOff x="6264300" y="3809300"/>
            <a:chExt cx="423950" cy="476175"/>
          </a:xfrm>
        </p:grpSpPr>
        <p:sp>
          <p:nvSpPr>
            <p:cNvPr id="6106" name="Google Shape;6106;p82"/>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7" name="Google Shape;6107;p82"/>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8" name="Google Shape;6108;p82"/>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9" name="Google Shape;6109;p82"/>
          <p:cNvGrpSpPr/>
          <p:nvPr/>
        </p:nvGrpSpPr>
        <p:grpSpPr>
          <a:xfrm>
            <a:off x="5039841" y="3538881"/>
            <a:ext cx="340573" cy="339271"/>
            <a:chOff x="898875" y="4399275"/>
            <a:chExt cx="483700" cy="481850"/>
          </a:xfrm>
        </p:grpSpPr>
        <p:sp>
          <p:nvSpPr>
            <p:cNvPr id="6110" name="Google Shape;6110;p82"/>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1" name="Google Shape;6111;p82"/>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2" name="Google Shape;6112;p82"/>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3" name="Google Shape;6113;p82"/>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4" name="Google Shape;6114;p82"/>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5" name="Google Shape;6115;p82"/>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6" name="Google Shape;6116;p82"/>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7" name="Google Shape;6117;p82"/>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8" name="Google Shape;6118;p82"/>
          <p:cNvGrpSpPr/>
          <p:nvPr/>
        </p:nvGrpSpPr>
        <p:grpSpPr>
          <a:xfrm>
            <a:off x="5473575" y="3554133"/>
            <a:ext cx="339253" cy="308765"/>
            <a:chOff x="1492675" y="4420975"/>
            <a:chExt cx="481825" cy="438525"/>
          </a:xfrm>
        </p:grpSpPr>
        <p:sp>
          <p:nvSpPr>
            <p:cNvPr id="6119" name="Google Shape;6119;p82"/>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0" name="Google Shape;6120;p82"/>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1" name="Google Shape;6121;p82"/>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2" name="Google Shape;6122;p82"/>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3" name="Google Shape;6123;p82"/>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4" name="Google Shape;6124;p82"/>
          <p:cNvGrpSpPr/>
          <p:nvPr/>
        </p:nvGrpSpPr>
        <p:grpSpPr>
          <a:xfrm>
            <a:off x="4588276" y="3125886"/>
            <a:ext cx="343759" cy="339271"/>
            <a:chOff x="6232000" y="1435050"/>
            <a:chExt cx="488225" cy="481850"/>
          </a:xfrm>
        </p:grpSpPr>
        <p:sp>
          <p:nvSpPr>
            <p:cNvPr id="6125" name="Google Shape;6125;p82"/>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6" name="Google Shape;6126;p82"/>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7" name="Google Shape;6127;p82"/>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8" name="Google Shape;6128;p82"/>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9" name="Google Shape;6129;p82"/>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0" name="Google Shape;6130;p82"/>
          <p:cNvGrpSpPr/>
          <p:nvPr/>
        </p:nvGrpSpPr>
        <p:grpSpPr>
          <a:xfrm>
            <a:off x="849012" y="3539545"/>
            <a:ext cx="299929" cy="337792"/>
            <a:chOff x="924450" y="2028975"/>
            <a:chExt cx="425975" cy="479750"/>
          </a:xfrm>
        </p:grpSpPr>
        <p:sp>
          <p:nvSpPr>
            <p:cNvPr id="6131" name="Google Shape;6131;p82"/>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2" name="Google Shape;6132;p82"/>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3" name="Google Shape;6133;p82"/>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4" name="Google Shape;6134;p82"/>
          <p:cNvGrpSpPr/>
          <p:nvPr/>
        </p:nvGrpSpPr>
        <p:grpSpPr>
          <a:xfrm>
            <a:off x="5878556" y="3539558"/>
            <a:ext cx="342580" cy="337915"/>
            <a:chOff x="2084100" y="4400250"/>
            <a:chExt cx="486550" cy="479925"/>
          </a:xfrm>
        </p:grpSpPr>
        <p:sp>
          <p:nvSpPr>
            <p:cNvPr id="6135" name="Google Shape;6135;p82"/>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6" name="Google Shape;6136;p82"/>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7" name="Google Shape;6137;p82"/>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8" name="Google Shape;6138;p82"/>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9" name="Google Shape;6139;p82"/>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0" name="Google Shape;6140;p82"/>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1" name="Google Shape;6141;p82"/>
          <p:cNvGrpSpPr/>
          <p:nvPr/>
        </p:nvGrpSpPr>
        <p:grpSpPr>
          <a:xfrm>
            <a:off x="6744555" y="3538881"/>
            <a:ext cx="275057" cy="339271"/>
            <a:chOff x="3330525" y="4399275"/>
            <a:chExt cx="390650" cy="481850"/>
          </a:xfrm>
        </p:grpSpPr>
        <p:sp>
          <p:nvSpPr>
            <p:cNvPr id="6142" name="Google Shape;6142;p82"/>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3" name="Google Shape;6143;p82"/>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4" name="Google Shape;6144;p82"/>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5" name="Google Shape;6145;p82"/>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6" name="Google Shape;6146;p82"/>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7" name="Google Shape;6147;p82"/>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8" name="Google Shape;6148;p82"/>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9" name="Google Shape;6149;p82"/>
          <p:cNvGrpSpPr/>
          <p:nvPr/>
        </p:nvGrpSpPr>
        <p:grpSpPr>
          <a:xfrm>
            <a:off x="7169084" y="3538890"/>
            <a:ext cx="253265" cy="339253"/>
            <a:chOff x="3938800" y="4399275"/>
            <a:chExt cx="359700" cy="481825"/>
          </a:xfrm>
        </p:grpSpPr>
        <p:sp>
          <p:nvSpPr>
            <p:cNvPr id="6150" name="Google Shape;6150;p82"/>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1" name="Google Shape;6151;p82"/>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2" name="Google Shape;6152;p82"/>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3" name="Google Shape;6153;p82"/>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4" name="Google Shape;6154;p82"/>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5" name="Google Shape;6155;p82"/>
          <p:cNvGrpSpPr/>
          <p:nvPr/>
        </p:nvGrpSpPr>
        <p:grpSpPr>
          <a:xfrm>
            <a:off x="7639862" y="3538890"/>
            <a:ext cx="159039" cy="339253"/>
            <a:chOff x="4584850" y="4399275"/>
            <a:chExt cx="225875" cy="481825"/>
          </a:xfrm>
        </p:grpSpPr>
        <p:sp>
          <p:nvSpPr>
            <p:cNvPr id="6156" name="Google Shape;6156;p82"/>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7" name="Google Shape;6157;p82"/>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8" name="Google Shape;6158;p82"/>
          <p:cNvGrpSpPr/>
          <p:nvPr/>
        </p:nvGrpSpPr>
        <p:grpSpPr>
          <a:xfrm>
            <a:off x="6712457" y="3166412"/>
            <a:ext cx="339253" cy="258369"/>
            <a:chOff x="3271200" y="3863875"/>
            <a:chExt cx="481825" cy="366950"/>
          </a:xfrm>
        </p:grpSpPr>
        <p:sp>
          <p:nvSpPr>
            <p:cNvPr id="6159" name="Google Shape;6159;p82"/>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0" name="Google Shape;6160;p82"/>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61" name="Google Shape;6161;p82"/>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62" name="Google Shape;6162;p82"/>
          <p:cNvGrpSpPr/>
          <p:nvPr/>
        </p:nvGrpSpPr>
        <p:grpSpPr>
          <a:xfrm>
            <a:off x="1049680" y="3951795"/>
            <a:ext cx="339253" cy="339253"/>
            <a:chOff x="5642550" y="4399275"/>
            <a:chExt cx="481825" cy="481825"/>
          </a:xfrm>
        </p:grpSpPr>
        <p:sp>
          <p:nvSpPr>
            <p:cNvPr id="6163" name="Google Shape;6163;p82"/>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4" name="Google Shape;6164;p82"/>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5" name="Google Shape;6165;p82"/>
          <p:cNvGrpSpPr/>
          <p:nvPr/>
        </p:nvGrpSpPr>
        <p:grpSpPr>
          <a:xfrm>
            <a:off x="2859815" y="3963703"/>
            <a:ext cx="363316" cy="315437"/>
            <a:chOff x="6218300" y="4416175"/>
            <a:chExt cx="516000" cy="448000"/>
          </a:xfrm>
        </p:grpSpPr>
        <p:sp>
          <p:nvSpPr>
            <p:cNvPr id="6166" name="Google Shape;6166;p82"/>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7" name="Google Shape;6167;p82"/>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8" name="Google Shape;6168;p82"/>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9" name="Google Shape;6169;p82"/>
          <p:cNvGrpSpPr/>
          <p:nvPr/>
        </p:nvGrpSpPr>
        <p:grpSpPr>
          <a:xfrm>
            <a:off x="5918879" y="3951792"/>
            <a:ext cx="339253" cy="339253"/>
            <a:chOff x="899850" y="4992125"/>
            <a:chExt cx="481825" cy="481825"/>
          </a:xfrm>
        </p:grpSpPr>
        <p:sp>
          <p:nvSpPr>
            <p:cNvPr id="6170" name="Google Shape;6170;p82"/>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1" name="Google Shape;6171;p82"/>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2" name="Google Shape;6172;p82"/>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3" name="Google Shape;6173;p82"/>
          <p:cNvGrpSpPr/>
          <p:nvPr/>
        </p:nvGrpSpPr>
        <p:grpSpPr>
          <a:xfrm>
            <a:off x="5461708" y="3951792"/>
            <a:ext cx="339253" cy="339253"/>
            <a:chOff x="1492675" y="4992125"/>
            <a:chExt cx="481825" cy="481825"/>
          </a:xfrm>
        </p:grpSpPr>
        <p:sp>
          <p:nvSpPr>
            <p:cNvPr id="6174" name="Google Shape;6174;p8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5" name="Google Shape;6175;p8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6" name="Google Shape;6176;p82"/>
          <p:cNvGrpSpPr/>
          <p:nvPr/>
        </p:nvGrpSpPr>
        <p:grpSpPr>
          <a:xfrm>
            <a:off x="5004462" y="3951792"/>
            <a:ext cx="339253" cy="339253"/>
            <a:chOff x="2085525" y="4992125"/>
            <a:chExt cx="481825" cy="481825"/>
          </a:xfrm>
        </p:grpSpPr>
        <p:sp>
          <p:nvSpPr>
            <p:cNvPr id="6177" name="Google Shape;6177;p8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8" name="Google Shape;6178;p8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9" name="Google Shape;6179;p82"/>
          <p:cNvGrpSpPr/>
          <p:nvPr/>
        </p:nvGrpSpPr>
        <p:grpSpPr>
          <a:xfrm>
            <a:off x="6833221" y="3951792"/>
            <a:ext cx="339253" cy="339253"/>
            <a:chOff x="2678350" y="4992125"/>
            <a:chExt cx="481825" cy="481825"/>
          </a:xfrm>
        </p:grpSpPr>
        <p:sp>
          <p:nvSpPr>
            <p:cNvPr id="6180" name="Google Shape;6180;p82"/>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1" name="Google Shape;6181;p82"/>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2" name="Google Shape;6182;p82"/>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3" name="Google Shape;6183;p82"/>
          <p:cNvGrpSpPr/>
          <p:nvPr/>
        </p:nvGrpSpPr>
        <p:grpSpPr>
          <a:xfrm>
            <a:off x="4628816" y="3951792"/>
            <a:ext cx="339253" cy="339253"/>
            <a:chOff x="3271200" y="4992125"/>
            <a:chExt cx="481825" cy="481825"/>
          </a:xfrm>
        </p:grpSpPr>
        <p:sp>
          <p:nvSpPr>
            <p:cNvPr id="6184" name="Google Shape;6184;p82"/>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5" name="Google Shape;6185;p82"/>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6" name="Google Shape;6186;p82"/>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7" name="Google Shape;6187;p82"/>
          <p:cNvGrpSpPr/>
          <p:nvPr/>
        </p:nvGrpSpPr>
        <p:grpSpPr>
          <a:xfrm>
            <a:off x="7290263" y="3952822"/>
            <a:ext cx="339411" cy="337193"/>
            <a:chOff x="3863900" y="4993625"/>
            <a:chExt cx="482050" cy="478900"/>
          </a:xfrm>
        </p:grpSpPr>
        <p:sp>
          <p:nvSpPr>
            <p:cNvPr id="6188" name="Google Shape;6188;p82"/>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9" name="Google Shape;6189;p82"/>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0" name="Google Shape;6190;p82"/>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1" name="Google Shape;6191;p82"/>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2" name="Google Shape;6192;p82"/>
          <p:cNvGrpSpPr/>
          <p:nvPr/>
        </p:nvGrpSpPr>
        <p:grpSpPr>
          <a:xfrm>
            <a:off x="7747437" y="3952822"/>
            <a:ext cx="339411" cy="337193"/>
            <a:chOff x="4456725" y="4993625"/>
            <a:chExt cx="482050" cy="478900"/>
          </a:xfrm>
        </p:grpSpPr>
        <p:sp>
          <p:nvSpPr>
            <p:cNvPr id="6193" name="Google Shape;6193;p82"/>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4" name="Google Shape;6194;p82"/>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5" name="Google Shape;6195;p82"/>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6" name="Google Shape;6196;p82"/>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7" name="Google Shape;6197;p82"/>
          <p:cNvGrpSpPr/>
          <p:nvPr/>
        </p:nvGrpSpPr>
        <p:grpSpPr>
          <a:xfrm>
            <a:off x="7549755" y="2297783"/>
            <a:ext cx="339253" cy="318042"/>
            <a:chOff x="4456875" y="2635825"/>
            <a:chExt cx="481825" cy="451700"/>
          </a:xfrm>
        </p:grpSpPr>
        <p:sp>
          <p:nvSpPr>
            <p:cNvPr id="6198" name="Google Shape;6198;p82"/>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9" name="Google Shape;6199;p82"/>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0" name="Google Shape;6200;p82"/>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1" name="Google Shape;6201;p82"/>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2" name="Google Shape;6202;p82"/>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3" name="Google Shape;6203;p82"/>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4" name="Google Shape;6204;p82"/>
          <p:cNvGrpSpPr/>
          <p:nvPr/>
        </p:nvGrpSpPr>
        <p:grpSpPr>
          <a:xfrm>
            <a:off x="6376030" y="3952813"/>
            <a:ext cx="339411" cy="337211"/>
            <a:chOff x="5049575" y="4993600"/>
            <a:chExt cx="482050" cy="478925"/>
          </a:xfrm>
        </p:grpSpPr>
        <p:sp>
          <p:nvSpPr>
            <p:cNvPr id="6205" name="Google Shape;6205;p82"/>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6" name="Google Shape;6206;p82"/>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7" name="Google Shape;6207;p82"/>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8" name="Google Shape;6208;p82"/>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9" name="Google Shape;6209;p82"/>
          <p:cNvGrpSpPr/>
          <p:nvPr/>
        </p:nvGrpSpPr>
        <p:grpSpPr>
          <a:xfrm>
            <a:off x="7551234" y="3125979"/>
            <a:ext cx="336296" cy="339235"/>
            <a:chOff x="4464775" y="3806475"/>
            <a:chExt cx="477625" cy="481800"/>
          </a:xfrm>
        </p:grpSpPr>
        <p:sp>
          <p:nvSpPr>
            <p:cNvPr id="6210" name="Google Shape;6210;p82"/>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1" name="Google Shape;6211;p82"/>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2" name="Google Shape;6212;p82"/>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3" name="Google Shape;6213;p82"/>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4" name="Google Shape;6214;p82"/>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5" name="Google Shape;6215;p82"/>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6" name="Google Shape;6216;p82"/>
          <p:cNvGrpSpPr/>
          <p:nvPr/>
        </p:nvGrpSpPr>
        <p:grpSpPr>
          <a:xfrm>
            <a:off x="6315036" y="3538907"/>
            <a:ext cx="298169" cy="339218"/>
            <a:chOff x="2707950" y="4399325"/>
            <a:chExt cx="423475" cy="481775"/>
          </a:xfrm>
        </p:grpSpPr>
        <p:sp>
          <p:nvSpPr>
            <p:cNvPr id="6217" name="Google Shape;6217;p82"/>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8" name="Google Shape;6218;p82"/>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9" name="Google Shape;6219;p82"/>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0" name="Google Shape;6220;p82"/>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1" name="Google Shape;6221;p82"/>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2" name="Google Shape;6222;p82"/>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3" name="Google Shape;6223;p82"/>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4" name="Google Shape;6224;p82"/>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5" name="Google Shape;6225;p82"/>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6" name="Google Shape;6226;p82"/>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7" name="Google Shape;6227;p82"/>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8" name="Google Shape;6228;p82"/>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38"/>
          <p:cNvSpPr txBox="1"/>
          <p:nvPr>
            <p:ph type="title"/>
          </p:nvPr>
        </p:nvSpPr>
        <p:spPr>
          <a:xfrm>
            <a:off x="2383088" y="2958300"/>
            <a:ext cx="4377900" cy="49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—SOMEONE FAMOUS</a:t>
            </a:r>
            <a:endParaRPr/>
          </a:p>
        </p:txBody>
      </p:sp>
      <p:sp>
        <p:nvSpPr>
          <p:cNvPr id="621" name="Google Shape;621;p38"/>
          <p:cNvSpPr txBox="1"/>
          <p:nvPr>
            <p:ph idx="1" type="subTitle"/>
          </p:nvPr>
        </p:nvSpPr>
        <p:spPr>
          <a:xfrm>
            <a:off x="1842938" y="1687500"/>
            <a:ext cx="5458200" cy="997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“This is a quote, words full of wisdom that someone important said and can make the reader get inspired.”</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232" name="Shape 6232"/>
        <p:cNvGrpSpPr/>
        <p:nvPr/>
      </p:nvGrpSpPr>
      <p:grpSpPr>
        <a:xfrm>
          <a:off x="0" y="0"/>
          <a:ext cx="0" cy="0"/>
          <a:chOff x="0" y="0"/>
          <a:chExt cx="0" cy="0"/>
        </a:xfrm>
      </p:grpSpPr>
      <p:sp>
        <p:nvSpPr>
          <p:cNvPr id="6233" name="Google Shape;6233;p83"/>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234" name="Google Shape;6234;p83"/>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235" name="Google Shape;6235;p83"/>
          <p:cNvGrpSpPr/>
          <p:nvPr/>
        </p:nvGrpSpPr>
        <p:grpSpPr>
          <a:xfrm>
            <a:off x="876361" y="1533504"/>
            <a:ext cx="322099" cy="370529"/>
            <a:chOff x="-42971725" y="3217825"/>
            <a:chExt cx="275675" cy="317125"/>
          </a:xfrm>
        </p:grpSpPr>
        <p:sp>
          <p:nvSpPr>
            <p:cNvPr id="6236" name="Google Shape;6236;p83"/>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83"/>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83"/>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9" name="Google Shape;6239;p83"/>
          <p:cNvGrpSpPr/>
          <p:nvPr/>
        </p:nvGrpSpPr>
        <p:grpSpPr>
          <a:xfrm>
            <a:off x="848276" y="2002160"/>
            <a:ext cx="378270" cy="337551"/>
            <a:chOff x="-42996150" y="3612600"/>
            <a:chExt cx="323750" cy="288900"/>
          </a:xfrm>
        </p:grpSpPr>
        <p:sp>
          <p:nvSpPr>
            <p:cNvPr id="6240" name="Google Shape;6240;p83"/>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83"/>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83"/>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3" name="Google Shape;6243;p83"/>
          <p:cNvGrpSpPr/>
          <p:nvPr/>
        </p:nvGrpSpPr>
        <p:grpSpPr>
          <a:xfrm>
            <a:off x="851036" y="2411530"/>
            <a:ext cx="372749" cy="370909"/>
            <a:chOff x="-42994575" y="3950300"/>
            <a:chExt cx="319025" cy="317450"/>
          </a:xfrm>
        </p:grpSpPr>
        <p:sp>
          <p:nvSpPr>
            <p:cNvPr id="6244" name="Google Shape;6244;p83"/>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83"/>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83"/>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7" name="Google Shape;6247;p83"/>
          <p:cNvGrpSpPr/>
          <p:nvPr/>
        </p:nvGrpSpPr>
        <p:grpSpPr>
          <a:xfrm>
            <a:off x="3004431" y="1558362"/>
            <a:ext cx="371785" cy="370879"/>
            <a:chOff x="-41111350" y="3239100"/>
            <a:chExt cx="318200" cy="317425"/>
          </a:xfrm>
        </p:grpSpPr>
        <p:sp>
          <p:nvSpPr>
            <p:cNvPr id="6248" name="Google Shape;6248;p83"/>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83"/>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83"/>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83"/>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2" name="Google Shape;6252;p83"/>
          <p:cNvGrpSpPr/>
          <p:nvPr/>
        </p:nvGrpSpPr>
        <p:grpSpPr>
          <a:xfrm>
            <a:off x="3000751" y="1993894"/>
            <a:ext cx="379146" cy="370967"/>
            <a:chOff x="-41117650" y="3605525"/>
            <a:chExt cx="324500" cy="317500"/>
          </a:xfrm>
        </p:grpSpPr>
        <p:sp>
          <p:nvSpPr>
            <p:cNvPr id="6253" name="Google Shape;6253;p83"/>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83"/>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83"/>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6" name="Google Shape;6256;p83"/>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7" name="Google Shape;6257;p83"/>
          <p:cNvGrpSpPr/>
          <p:nvPr/>
        </p:nvGrpSpPr>
        <p:grpSpPr>
          <a:xfrm>
            <a:off x="1827005" y="2885417"/>
            <a:ext cx="216271" cy="371814"/>
            <a:chOff x="-39205300" y="3220175"/>
            <a:chExt cx="185100" cy="318225"/>
          </a:xfrm>
        </p:grpSpPr>
        <p:sp>
          <p:nvSpPr>
            <p:cNvPr id="6258" name="Google Shape;6258;p83"/>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83"/>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0" name="Google Shape;6260;p83"/>
          <p:cNvGrpSpPr/>
          <p:nvPr/>
        </p:nvGrpSpPr>
        <p:grpSpPr>
          <a:xfrm>
            <a:off x="1792533" y="3345488"/>
            <a:ext cx="300016" cy="369273"/>
            <a:chOff x="-39248625" y="3588600"/>
            <a:chExt cx="256775" cy="316050"/>
          </a:xfrm>
        </p:grpSpPr>
        <p:sp>
          <p:nvSpPr>
            <p:cNvPr id="6261" name="Google Shape;6261;p83"/>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83"/>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3" name="Google Shape;6263;p83"/>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83"/>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5" name="Google Shape;6265;p83"/>
          <p:cNvGrpSpPr/>
          <p:nvPr/>
        </p:nvGrpSpPr>
        <p:grpSpPr>
          <a:xfrm>
            <a:off x="1243246" y="1533504"/>
            <a:ext cx="429504" cy="370879"/>
            <a:chOff x="-42651700" y="3217825"/>
            <a:chExt cx="367600" cy="317425"/>
          </a:xfrm>
        </p:grpSpPr>
        <p:sp>
          <p:nvSpPr>
            <p:cNvPr id="6266" name="Google Shape;6266;p83"/>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83"/>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83"/>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83"/>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0" name="Google Shape;6270;p83"/>
          <p:cNvGrpSpPr/>
          <p:nvPr/>
        </p:nvGrpSpPr>
        <p:grpSpPr>
          <a:xfrm>
            <a:off x="1278678" y="1973154"/>
            <a:ext cx="358640" cy="363226"/>
            <a:chOff x="-42617300" y="3587775"/>
            <a:chExt cx="306950" cy="310875"/>
          </a:xfrm>
        </p:grpSpPr>
        <p:sp>
          <p:nvSpPr>
            <p:cNvPr id="6271" name="Google Shape;6271;p83"/>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83"/>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73" name="Google Shape;6273;p83"/>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4" name="Google Shape;6274;p83"/>
          <p:cNvGrpSpPr/>
          <p:nvPr/>
        </p:nvGrpSpPr>
        <p:grpSpPr>
          <a:xfrm>
            <a:off x="3450506" y="1557895"/>
            <a:ext cx="376926" cy="370324"/>
            <a:chOff x="-40748275" y="3238700"/>
            <a:chExt cx="322600" cy="316950"/>
          </a:xfrm>
        </p:grpSpPr>
        <p:sp>
          <p:nvSpPr>
            <p:cNvPr id="6275" name="Google Shape;6275;p83"/>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83"/>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83"/>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83"/>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83"/>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83"/>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1" name="Google Shape;6281;p83"/>
          <p:cNvGrpSpPr/>
          <p:nvPr/>
        </p:nvGrpSpPr>
        <p:grpSpPr>
          <a:xfrm>
            <a:off x="3453062" y="2025879"/>
            <a:ext cx="371814" cy="338690"/>
            <a:chOff x="-40745125" y="3632900"/>
            <a:chExt cx="318225" cy="289875"/>
          </a:xfrm>
        </p:grpSpPr>
        <p:sp>
          <p:nvSpPr>
            <p:cNvPr id="6282" name="Google Shape;6282;p83"/>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83"/>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83"/>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83"/>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83"/>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83"/>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83"/>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9" name="Google Shape;6289;p83"/>
          <p:cNvGrpSpPr/>
          <p:nvPr/>
        </p:nvGrpSpPr>
        <p:grpSpPr>
          <a:xfrm>
            <a:off x="3457209" y="2437089"/>
            <a:ext cx="363518" cy="370178"/>
            <a:chOff x="-40742750" y="3972175"/>
            <a:chExt cx="311125" cy="316825"/>
          </a:xfrm>
        </p:grpSpPr>
        <p:sp>
          <p:nvSpPr>
            <p:cNvPr id="6290" name="Google Shape;6290;p83"/>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83"/>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2" name="Google Shape;6292;p83"/>
          <p:cNvGrpSpPr/>
          <p:nvPr/>
        </p:nvGrpSpPr>
        <p:grpSpPr>
          <a:xfrm>
            <a:off x="2239871" y="2887257"/>
            <a:ext cx="266892" cy="369974"/>
            <a:chOff x="-38860325" y="3221750"/>
            <a:chExt cx="228425" cy="316650"/>
          </a:xfrm>
        </p:grpSpPr>
        <p:sp>
          <p:nvSpPr>
            <p:cNvPr id="6293" name="Google Shape;6293;p83"/>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83"/>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83"/>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83"/>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7" name="Google Shape;6297;p83"/>
          <p:cNvGrpSpPr/>
          <p:nvPr/>
        </p:nvGrpSpPr>
        <p:grpSpPr>
          <a:xfrm>
            <a:off x="2190678" y="3349314"/>
            <a:ext cx="380081" cy="367111"/>
            <a:chOff x="-38905225" y="3591875"/>
            <a:chExt cx="325300" cy="314200"/>
          </a:xfrm>
        </p:grpSpPr>
        <p:sp>
          <p:nvSpPr>
            <p:cNvPr id="6298" name="Google Shape;6298;p83"/>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83"/>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83"/>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1" name="Google Shape;6301;p83"/>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2" name="Google Shape;6302;p83"/>
          <p:cNvGrpSpPr/>
          <p:nvPr/>
        </p:nvGrpSpPr>
        <p:grpSpPr>
          <a:xfrm>
            <a:off x="3997427" y="3334394"/>
            <a:ext cx="290815" cy="369740"/>
            <a:chOff x="-37370925" y="3579105"/>
            <a:chExt cx="248900" cy="316450"/>
          </a:xfrm>
        </p:grpSpPr>
        <p:sp>
          <p:nvSpPr>
            <p:cNvPr id="6303" name="Google Shape;6303;p83"/>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83"/>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5" name="Google Shape;6305;p83"/>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83"/>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7" name="Google Shape;6307;p83"/>
          <p:cNvGrpSpPr/>
          <p:nvPr/>
        </p:nvGrpSpPr>
        <p:grpSpPr>
          <a:xfrm>
            <a:off x="1690803" y="2412465"/>
            <a:ext cx="371814" cy="369974"/>
            <a:chOff x="-42259725" y="3951100"/>
            <a:chExt cx="318225" cy="316650"/>
          </a:xfrm>
        </p:grpSpPr>
        <p:sp>
          <p:nvSpPr>
            <p:cNvPr id="6308" name="Google Shape;6308;p83"/>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83"/>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0" name="Google Shape;6310;p83"/>
          <p:cNvGrpSpPr/>
          <p:nvPr/>
        </p:nvGrpSpPr>
        <p:grpSpPr>
          <a:xfrm>
            <a:off x="3889164" y="1591486"/>
            <a:ext cx="370879" cy="337755"/>
            <a:chOff x="-40378075" y="3267450"/>
            <a:chExt cx="317425" cy="289075"/>
          </a:xfrm>
        </p:grpSpPr>
        <p:sp>
          <p:nvSpPr>
            <p:cNvPr id="6311" name="Google Shape;6311;p83"/>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83"/>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83"/>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83"/>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5" name="Google Shape;6315;p83"/>
          <p:cNvGrpSpPr/>
          <p:nvPr/>
        </p:nvGrpSpPr>
        <p:grpSpPr>
          <a:xfrm>
            <a:off x="3892830" y="1992754"/>
            <a:ext cx="363548" cy="369974"/>
            <a:chOff x="-40372575" y="3604550"/>
            <a:chExt cx="311150" cy="316650"/>
          </a:xfrm>
        </p:grpSpPr>
        <p:sp>
          <p:nvSpPr>
            <p:cNvPr id="6316" name="Google Shape;6316;p83"/>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83"/>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83"/>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9" name="Google Shape;6319;p83"/>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0" name="Google Shape;6320;p83"/>
          <p:cNvGrpSpPr/>
          <p:nvPr/>
        </p:nvGrpSpPr>
        <p:grpSpPr>
          <a:xfrm>
            <a:off x="2616780" y="2885417"/>
            <a:ext cx="399038" cy="372165"/>
            <a:chOff x="-38542250" y="3220175"/>
            <a:chExt cx="341525" cy="318525"/>
          </a:xfrm>
        </p:grpSpPr>
        <p:sp>
          <p:nvSpPr>
            <p:cNvPr id="6321" name="Google Shape;6321;p83"/>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83"/>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83"/>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4" name="Google Shape;6324;p83"/>
          <p:cNvGrpSpPr/>
          <p:nvPr/>
        </p:nvGrpSpPr>
        <p:grpSpPr>
          <a:xfrm>
            <a:off x="2638712" y="3344787"/>
            <a:ext cx="369974" cy="369068"/>
            <a:chOff x="-38537400" y="3588000"/>
            <a:chExt cx="316650" cy="315875"/>
          </a:xfrm>
        </p:grpSpPr>
        <p:sp>
          <p:nvSpPr>
            <p:cNvPr id="6325" name="Google Shape;6325;p83"/>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83"/>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83"/>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83"/>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9" name="Google Shape;6329;p83"/>
          <p:cNvGrpSpPr/>
          <p:nvPr/>
        </p:nvGrpSpPr>
        <p:grpSpPr>
          <a:xfrm>
            <a:off x="2637792" y="3802316"/>
            <a:ext cx="371814" cy="369974"/>
            <a:chOff x="-38538975" y="3954250"/>
            <a:chExt cx="318225" cy="316650"/>
          </a:xfrm>
        </p:grpSpPr>
        <p:sp>
          <p:nvSpPr>
            <p:cNvPr id="6330" name="Google Shape;6330;p83"/>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83"/>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2" name="Google Shape;6332;p83"/>
          <p:cNvGrpSpPr/>
          <p:nvPr/>
        </p:nvGrpSpPr>
        <p:grpSpPr>
          <a:xfrm>
            <a:off x="3955104" y="3797243"/>
            <a:ext cx="375465" cy="371814"/>
            <a:chOff x="-37385100" y="3949908"/>
            <a:chExt cx="321350" cy="318225"/>
          </a:xfrm>
        </p:grpSpPr>
        <p:sp>
          <p:nvSpPr>
            <p:cNvPr id="6333" name="Google Shape;6333;p83"/>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83"/>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5" name="Google Shape;6335;p83"/>
          <p:cNvGrpSpPr/>
          <p:nvPr/>
        </p:nvGrpSpPr>
        <p:grpSpPr>
          <a:xfrm>
            <a:off x="2130763" y="1532803"/>
            <a:ext cx="370909" cy="370675"/>
            <a:chOff x="-41895050" y="3217225"/>
            <a:chExt cx="317450" cy="317250"/>
          </a:xfrm>
        </p:grpSpPr>
        <p:sp>
          <p:nvSpPr>
            <p:cNvPr id="6336" name="Google Shape;6336;p83"/>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83"/>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83"/>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83"/>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83"/>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1" name="Google Shape;6341;p83"/>
          <p:cNvGrpSpPr/>
          <p:nvPr/>
        </p:nvGrpSpPr>
        <p:grpSpPr>
          <a:xfrm>
            <a:off x="2130310" y="1969737"/>
            <a:ext cx="371814" cy="369974"/>
            <a:chOff x="-41893475" y="3584850"/>
            <a:chExt cx="318225" cy="316650"/>
          </a:xfrm>
        </p:grpSpPr>
        <p:sp>
          <p:nvSpPr>
            <p:cNvPr id="6342" name="Google Shape;6342;p83"/>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83"/>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83"/>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83"/>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6" name="Google Shape;6346;p83"/>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83"/>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8" name="Google Shape;6348;p83"/>
          <p:cNvGrpSpPr/>
          <p:nvPr/>
        </p:nvGrpSpPr>
        <p:grpSpPr>
          <a:xfrm>
            <a:off x="900338" y="3365029"/>
            <a:ext cx="337522" cy="370909"/>
            <a:chOff x="-39998250" y="3605325"/>
            <a:chExt cx="288875" cy="317450"/>
          </a:xfrm>
        </p:grpSpPr>
        <p:sp>
          <p:nvSpPr>
            <p:cNvPr id="6349" name="Google Shape;6349;p83"/>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83"/>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1" name="Google Shape;6351;p83"/>
          <p:cNvGrpSpPr/>
          <p:nvPr/>
        </p:nvGrpSpPr>
        <p:grpSpPr>
          <a:xfrm>
            <a:off x="884112" y="3823493"/>
            <a:ext cx="369974" cy="369945"/>
            <a:chOff x="-40011050" y="3972375"/>
            <a:chExt cx="316650" cy="316625"/>
          </a:xfrm>
        </p:grpSpPr>
        <p:sp>
          <p:nvSpPr>
            <p:cNvPr id="6352" name="Google Shape;6352;p83"/>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83"/>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4" name="Google Shape;6354;p83"/>
          <p:cNvGrpSpPr/>
          <p:nvPr/>
        </p:nvGrpSpPr>
        <p:grpSpPr>
          <a:xfrm>
            <a:off x="3116043" y="2888192"/>
            <a:ext cx="266921" cy="369039"/>
            <a:chOff x="-38129425" y="3222550"/>
            <a:chExt cx="228450" cy="315850"/>
          </a:xfrm>
        </p:grpSpPr>
        <p:sp>
          <p:nvSpPr>
            <p:cNvPr id="6355" name="Google Shape;6355;p83"/>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83"/>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7" name="Google Shape;6357;p83"/>
          <p:cNvGrpSpPr/>
          <p:nvPr/>
        </p:nvGrpSpPr>
        <p:grpSpPr>
          <a:xfrm>
            <a:off x="3071012" y="3344787"/>
            <a:ext cx="371785" cy="369974"/>
            <a:chOff x="-38172725" y="3588000"/>
            <a:chExt cx="318200" cy="316650"/>
          </a:xfrm>
        </p:grpSpPr>
        <p:sp>
          <p:nvSpPr>
            <p:cNvPr id="6358" name="Google Shape;6358;p83"/>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83"/>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83"/>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83"/>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83"/>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83"/>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83"/>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83"/>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6" name="Google Shape;6366;p83"/>
          <p:cNvGrpSpPr/>
          <p:nvPr/>
        </p:nvGrpSpPr>
        <p:grpSpPr>
          <a:xfrm>
            <a:off x="3146914" y="3803222"/>
            <a:ext cx="219981" cy="369974"/>
            <a:chOff x="-38109725" y="3955025"/>
            <a:chExt cx="188275" cy="316650"/>
          </a:xfrm>
        </p:grpSpPr>
        <p:sp>
          <p:nvSpPr>
            <p:cNvPr id="6367" name="Google Shape;6367;p83"/>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83"/>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69" name="Google Shape;6369;p83"/>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0" name="Google Shape;6370;p83"/>
          <p:cNvGrpSpPr/>
          <p:nvPr/>
        </p:nvGrpSpPr>
        <p:grpSpPr>
          <a:xfrm>
            <a:off x="2562313" y="1534643"/>
            <a:ext cx="373654" cy="369068"/>
            <a:chOff x="-41530375" y="3218800"/>
            <a:chExt cx="319800" cy="315875"/>
          </a:xfrm>
        </p:grpSpPr>
        <p:sp>
          <p:nvSpPr>
            <p:cNvPr id="6371" name="Google Shape;6371;p83"/>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83"/>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3" name="Google Shape;6373;p83"/>
          <p:cNvGrpSpPr/>
          <p:nvPr/>
        </p:nvGrpSpPr>
        <p:grpSpPr>
          <a:xfrm>
            <a:off x="2564607" y="2049801"/>
            <a:ext cx="369068" cy="289004"/>
            <a:chOff x="-41526450" y="3653375"/>
            <a:chExt cx="315875" cy="247350"/>
          </a:xfrm>
        </p:grpSpPr>
        <p:sp>
          <p:nvSpPr>
            <p:cNvPr id="6374" name="Google Shape;6374;p83"/>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83"/>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6" name="Google Shape;6376;p83"/>
          <p:cNvGrpSpPr/>
          <p:nvPr/>
        </p:nvGrpSpPr>
        <p:grpSpPr>
          <a:xfrm>
            <a:off x="2565994" y="2412465"/>
            <a:ext cx="366293" cy="369974"/>
            <a:chOff x="-41526450" y="3951100"/>
            <a:chExt cx="313500" cy="316650"/>
          </a:xfrm>
        </p:grpSpPr>
        <p:sp>
          <p:nvSpPr>
            <p:cNvPr id="6377" name="Google Shape;6377;p83"/>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83"/>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83"/>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0" name="Google Shape;6380;p83"/>
          <p:cNvGrpSpPr/>
          <p:nvPr/>
        </p:nvGrpSpPr>
        <p:grpSpPr>
          <a:xfrm>
            <a:off x="1331249" y="2906594"/>
            <a:ext cx="339595" cy="371814"/>
            <a:chOff x="-39625900" y="3238300"/>
            <a:chExt cx="290650" cy="318225"/>
          </a:xfrm>
        </p:grpSpPr>
        <p:sp>
          <p:nvSpPr>
            <p:cNvPr id="6381" name="Google Shape;6381;p83"/>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83"/>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3" name="Google Shape;6383;p83"/>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4" name="Google Shape;6384;p83"/>
          <p:cNvGrpSpPr/>
          <p:nvPr/>
        </p:nvGrpSpPr>
        <p:grpSpPr>
          <a:xfrm>
            <a:off x="1325300" y="3823055"/>
            <a:ext cx="366293" cy="370441"/>
            <a:chOff x="-39647175" y="3972000"/>
            <a:chExt cx="313500" cy="317050"/>
          </a:xfrm>
        </p:grpSpPr>
        <p:sp>
          <p:nvSpPr>
            <p:cNvPr id="6385" name="Google Shape;6385;p83"/>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83"/>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83"/>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8" name="Google Shape;6388;p83"/>
          <p:cNvGrpSpPr/>
          <p:nvPr/>
        </p:nvGrpSpPr>
        <p:grpSpPr>
          <a:xfrm>
            <a:off x="3494427" y="2887053"/>
            <a:ext cx="375495" cy="370879"/>
            <a:chOff x="-37808850" y="3221575"/>
            <a:chExt cx="321375" cy="317425"/>
          </a:xfrm>
        </p:grpSpPr>
        <p:sp>
          <p:nvSpPr>
            <p:cNvPr id="6389" name="Google Shape;6389;p83"/>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83"/>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1" name="Google Shape;6391;p83"/>
          <p:cNvGrpSpPr/>
          <p:nvPr/>
        </p:nvGrpSpPr>
        <p:grpSpPr>
          <a:xfrm>
            <a:off x="3503201" y="3409084"/>
            <a:ext cx="372749" cy="241158"/>
            <a:chOff x="-37806500" y="3643030"/>
            <a:chExt cx="319025" cy="206400"/>
          </a:xfrm>
        </p:grpSpPr>
        <p:sp>
          <p:nvSpPr>
            <p:cNvPr id="6392" name="Google Shape;6392;p83"/>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83"/>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4" name="Google Shape;6394;p83"/>
          <p:cNvGrpSpPr/>
          <p:nvPr/>
        </p:nvGrpSpPr>
        <p:grpSpPr>
          <a:xfrm>
            <a:off x="3505508" y="3801381"/>
            <a:ext cx="368134" cy="371814"/>
            <a:chOff x="-37804925" y="3953450"/>
            <a:chExt cx="315075" cy="318225"/>
          </a:xfrm>
        </p:grpSpPr>
        <p:sp>
          <p:nvSpPr>
            <p:cNvPr id="6395" name="Google Shape;6395;p83"/>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83"/>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83"/>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8" name="Google Shape;6398;p83"/>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9" name="Google Shape;6399;p83"/>
          <p:cNvGrpSpPr/>
          <p:nvPr/>
        </p:nvGrpSpPr>
        <p:grpSpPr>
          <a:xfrm>
            <a:off x="4860977" y="1553988"/>
            <a:ext cx="355663" cy="308725"/>
            <a:chOff x="-28462125" y="3199700"/>
            <a:chExt cx="298550" cy="259150"/>
          </a:xfrm>
        </p:grpSpPr>
        <p:sp>
          <p:nvSpPr>
            <p:cNvPr id="6400" name="Google Shape;6400;p83"/>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83"/>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83"/>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3" name="Google Shape;6403;p83"/>
          <p:cNvGrpSpPr/>
          <p:nvPr/>
        </p:nvGrpSpPr>
        <p:grpSpPr>
          <a:xfrm>
            <a:off x="4861930" y="1988678"/>
            <a:ext cx="353757" cy="352833"/>
            <a:chOff x="-28461325" y="3545475"/>
            <a:chExt cx="296950" cy="296175"/>
          </a:xfrm>
        </p:grpSpPr>
        <p:sp>
          <p:nvSpPr>
            <p:cNvPr id="6404" name="Google Shape;6404;p83"/>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83"/>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83"/>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83"/>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83"/>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83"/>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0" name="Google Shape;6410;p83"/>
          <p:cNvGrpSpPr/>
          <p:nvPr/>
        </p:nvGrpSpPr>
        <p:grpSpPr>
          <a:xfrm>
            <a:off x="4858162" y="2438722"/>
            <a:ext cx="361292" cy="352803"/>
            <a:chOff x="-28463700" y="3914875"/>
            <a:chExt cx="303275" cy="296150"/>
          </a:xfrm>
        </p:grpSpPr>
        <p:sp>
          <p:nvSpPr>
            <p:cNvPr id="6411" name="Google Shape;6411;p83"/>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83"/>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3" name="Google Shape;6413;p83"/>
          <p:cNvGrpSpPr/>
          <p:nvPr/>
        </p:nvGrpSpPr>
        <p:grpSpPr>
          <a:xfrm>
            <a:off x="7092947" y="1594805"/>
            <a:ext cx="351880" cy="227092"/>
            <a:chOff x="-26573400" y="3224125"/>
            <a:chExt cx="295375" cy="190625"/>
          </a:xfrm>
        </p:grpSpPr>
        <p:sp>
          <p:nvSpPr>
            <p:cNvPr id="6414" name="Google Shape;6414;p83"/>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83"/>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6" name="Google Shape;6416;p83"/>
          <p:cNvGrpSpPr/>
          <p:nvPr/>
        </p:nvGrpSpPr>
        <p:grpSpPr>
          <a:xfrm>
            <a:off x="7092947" y="1989140"/>
            <a:ext cx="351880" cy="351910"/>
            <a:chOff x="-26573400" y="3546250"/>
            <a:chExt cx="295375" cy="295400"/>
          </a:xfrm>
        </p:grpSpPr>
        <p:sp>
          <p:nvSpPr>
            <p:cNvPr id="6417" name="Google Shape;6417;p83"/>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83"/>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83"/>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83"/>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83"/>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2" name="Google Shape;6422;p83"/>
          <p:cNvGrpSpPr/>
          <p:nvPr/>
        </p:nvGrpSpPr>
        <p:grpSpPr>
          <a:xfrm>
            <a:off x="7081228" y="2439049"/>
            <a:ext cx="375319" cy="352148"/>
            <a:chOff x="-26583625" y="3917025"/>
            <a:chExt cx="315050" cy="295600"/>
          </a:xfrm>
        </p:grpSpPr>
        <p:sp>
          <p:nvSpPr>
            <p:cNvPr id="6423" name="Google Shape;6423;p83"/>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83"/>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83"/>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83"/>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7" name="Google Shape;6427;p83"/>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8" name="Google Shape;6428;p83"/>
          <p:cNvGrpSpPr/>
          <p:nvPr/>
        </p:nvGrpSpPr>
        <p:grpSpPr>
          <a:xfrm>
            <a:off x="5779742" y="3398079"/>
            <a:ext cx="289039" cy="352833"/>
            <a:chOff x="-24694925" y="3518700"/>
            <a:chExt cx="242625" cy="296175"/>
          </a:xfrm>
        </p:grpSpPr>
        <p:sp>
          <p:nvSpPr>
            <p:cNvPr id="6429" name="Google Shape;6429;p83"/>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83"/>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83"/>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83"/>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3" name="Google Shape;6433;p83"/>
          <p:cNvGrpSpPr/>
          <p:nvPr/>
        </p:nvGrpSpPr>
        <p:grpSpPr>
          <a:xfrm>
            <a:off x="5779280" y="3848107"/>
            <a:ext cx="289962" cy="352833"/>
            <a:chOff x="-24709100" y="3888875"/>
            <a:chExt cx="243400" cy="296175"/>
          </a:xfrm>
        </p:grpSpPr>
        <p:sp>
          <p:nvSpPr>
            <p:cNvPr id="6434" name="Google Shape;6434;p83"/>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83"/>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83"/>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7" name="Google Shape;6437;p83"/>
          <p:cNvGrpSpPr/>
          <p:nvPr/>
        </p:nvGrpSpPr>
        <p:grpSpPr>
          <a:xfrm>
            <a:off x="7979280" y="2920770"/>
            <a:ext cx="356556" cy="349557"/>
            <a:chOff x="-22863675" y="3131775"/>
            <a:chExt cx="299300" cy="293425"/>
          </a:xfrm>
        </p:grpSpPr>
        <p:sp>
          <p:nvSpPr>
            <p:cNvPr id="6438" name="Google Shape;6438;p83"/>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83"/>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83"/>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1" name="Google Shape;6441;p83"/>
          <p:cNvGrpSpPr/>
          <p:nvPr/>
        </p:nvGrpSpPr>
        <p:grpSpPr>
          <a:xfrm>
            <a:off x="5322144" y="1531949"/>
            <a:ext cx="310602" cy="352803"/>
            <a:chOff x="-28069875" y="3175300"/>
            <a:chExt cx="260725" cy="296150"/>
          </a:xfrm>
        </p:grpSpPr>
        <p:sp>
          <p:nvSpPr>
            <p:cNvPr id="6442" name="Google Shape;6442;p83"/>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83"/>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83"/>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83"/>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83"/>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83"/>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83"/>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83"/>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83"/>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51" name="Google Shape;6451;p83"/>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2" name="Google Shape;6452;p83"/>
          <p:cNvGrpSpPr/>
          <p:nvPr/>
        </p:nvGrpSpPr>
        <p:grpSpPr>
          <a:xfrm>
            <a:off x="5363423" y="2439183"/>
            <a:ext cx="228045" cy="351880"/>
            <a:chOff x="-28032075" y="3916450"/>
            <a:chExt cx="191425" cy="295375"/>
          </a:xfrm>
        </p:grpSpPr>
        <p:sp>
          <p:nvSpPr>
            <p:cNvPr id="6453" name="Google Shape;6453;p83"/>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83"/>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83"/>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6" name="Google Shape;6456;p83"/>
          <p:cNvGrpSpPr/>
          <p:nvPr/>
        </p:nvGrpSpPr>
        <p:grpSpPr>
          <a:xfrm>
            <a:off x="7528769" y="1531934"/>
            <a:ext cx="352833" cy="352833"/>
            <a:chOff x="-26201650" y="3176075"/>
            <a:chExt cx="296175" cy="296175"/>
          </a:xfrm>
        </p:grpSpPr>
        <p:sp>
          <p:nvSpPr>
            <p:cNvPr id="6457" name="Google Shape;6457;p83"/>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83"/>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9" name="Google Shape;6459;p83"/>
          <p:cNvGrpSpPr/>
          <p:nvPr/>
        </p:nvGrpSpPr>
        <p:grpSpPr>
          <a:xfrm>
            <a:off x="7528293" y="1989155"/>
            <a:ext cx="353786" cy="351880"/>
            <a:chOff x="-26204800" y="3547050"/>
            <a:chExt cx="296975" cy="295375"/>
          </a:xfrm>
        </p:grpSpPr>
        <p:sp>
          <p:nvSpPr>
            <p:cNvPr id="6460" name="Google Shape;6460;p83"/>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83"/>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2" name="Google Shape;6462;p83"/>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3" name="Google Shape;6463;p83"/>
          <p:cNvGrpSpPr/>
          <p:nvPr/>
        </p:nvGrpSpPr>
        <p:grpSpPr>
          <a:xfrm>
            <a:off x="6199548" y="2919133"/>
            <a:ext cx="345328" cy="352833"/>
            <a:chOff x="-24353875" y="3147725"/>
            <a:chExt cx="289875" cy="296175"/>
          </a:xfrm>
        </p:grpSpPr>
        <p:sp>
          <p:nvSpPr>
            <p:cNvPr id="6464" name="Google Shape;6464;p83"/>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83"/>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6" name="Google Shape;6466;p83"/>
          <p:cNvGrpSpPr/>
          <p:nvPr/>
        </p:nvGrpSpPr>
        <p:grpSpPr>
          <a:xfrm>
            <a:off x="6207530" y="3398540"/>
            <a:ext cx="329365" cy="351910"/>
            <a:chOff x="-24344425" y="3519475"/>
            <a:chExt cx="276475" cy="295400"/>
          </a:xfrm>
        </p:grpSpPr>
        <p:sp>
          <p:nvSpPr>
            <p:cNvPr id="6467" name="Google Shape;6467;p83"/>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83"/>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9" name="Google Shape;6469;p83"/>
          <p:cNvGrpSpPr/>
          <p:nvPr/>
        </p:nvGrpSpPr>
        <p:grpSpPr>
          <a:xfrm>
            <a:off x="6197210" y="3850460"/>
            <a:ext cx="350004" cy="348128"/>
            <a:chOff x="-24353075" y="3891250"/>
            <a:chExt cx="293800" cy="292225"/>
          </a:xfrm>
        </p:grpSpPr>
        <p:sp>
          <p:nvSpPr>
            <p:cNvPr id="6470" name="Google Shape;6470;p83"/>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83"/>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2" name="Google Shape;6472;p83"/>
          <p:cNvGrpSpPr/>
          <p:nvPr/>
        </p:nvGrpSpPr>
        <p:grpSpPr>
          <a:xfrm>
            <a:off x="7980681" y="3398763"/>
            <a:ext cx="353757" cy="351463"/>
            <a:chOff x="-22845575" y="3504075"/>
            <a:chExt cx="296950" cy="295025"/>
          </a:xfrm>
        </p:grpSpPr>
        <p:sp>
          <p:nvSpPr>
            <p:cNvPr id="6473" name="Google Shape;6473;p83"/>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83"/>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5" name="Google Shape;6475;p83"/>
          <p:cNvGrpSpPr/>
          <p:nvPr/>
        </p:nvGrpSpPr>
        <p:grpSpPr>
          <a:xfrm>
            <a:off x="5773862" y="1532411"/>
            <a:ext cx="299344" cy="351880"/>
            <a:chOff x="-27691025" y="3175300"/>
            <a:chExt cx="251275" cy="295375"/>
          </a:xfrm>
        </p:grpSpPr>
        <p:sp>
          <p:nvSpPr>
            <p:cNvPr id="6476" name="Google Shape;6476;p83"/>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83"/>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83"/>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83"/>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0" name="Google Shape;6480;p83"/>
          <p:cNvGrpSpPr/>
          <p:nvPr/>
        </p:nvGrpSpPr>
        <p:grpSpPr>
          <a:xfrm>
            <a:off x="5746179" y="2051087"/>
            <a:ext cx="354710" cy="228015"/>
            <a:chOff x="-27721750" y="3598250"/>
            <a:chExt cx="297750" cy="191400"/>
          </a:xfrm>
        </p:grpSpPr>
        <p:sp>
          <p:nvSpPr>
            <p:cNvPr id="6481" name="Google Shape;6481;p83"/>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83"/>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3" name="Google Shape;6483;p83"/>
          <p:cNvGrpSpPr/>
          <p:nvPr/>
        </p:nvGrpSpPr>
        <p:grpSpPr>
          <a:xfrm>
            <a:off x="5747579" y="2444633"/>
            <a:ext cx="351910" cy="340980"/>
            <a:chOff x="-27719400" y="3925600"/>
            <a:chExt cx="295400" cy="286225"/>
          </a:xfrm>
        </p:grpSpPr>
        <p:sp>
          <p:nvSpPr>
            <p:cNvPr id="6484" name="Google Shape;6484;p83"/>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83"/>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6" name="Google Shape;6486;p83"/>
          <p:cNvGrpSpPr/>
          <p:nvPr/>
        </p:nvGrpSpPr>
        <p:grpSpPr>
          <a:xfrm>
            <a:off x="7968851" y="1531473"/>
            <a:ext cx="353757" cy="353757"/>
            <a:chOff x="-25834600" y="3176875"/>
            <a:chExt cx="296950" cy="296950"/>
          </a:xfrm>
        </p:grpSpPr>
        <p:sp>
          <p:nvSpPr>
            <p:cNvPr id="6487" name="Google Shape;6487;p83"/>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83"/>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83"/>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83"/>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83"/>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2" name="Google Shape;6492;p83"/>
          <p:cNvGrpSpPr/>
          <p:nvPr/>
        </p:nvGrpSpPr>
        <p:grpSpPr>
          <a:xfrm>
            <a:off x="7968851" y="1999474"/>
            <a:ext cx="353757" cy="331241"/>
            <a:chOff x="-25834600" y="3564375"/>
            <a:chExt cx="296950" cy="278050"/>
          </a:xfrm>
        </p:grpSpPr>
        <p:sp>
          <p:nvSpPr>
            <p:cNvPr id="6493" name="Google Shape;6493;p83"/>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83"/>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83"/>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83"/>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83"/>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83"/>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83"/>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83"/>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1" name="Google Shape;6501;p83"/>
          <p:cNvGrpSpPr/>
          <p:nvPr/>
        </p:nvGrpSpPr>
        <p:grpSpPr>
          <a:xfrm>
            <a:off x="7966974" y="2438826"/>
            <a:ext cx="357509" cy="352595"/>
            <a:chOff x="-25834600" y="3915850"/>
            <a:chExt cx="300100" cy="295975"/>
          </a:xfrm>
        </p:grpSpPr>
        <p:sp>
          <p:nvSpPr>
            <p:cNvPr id="6502" name="Google Shape;6502;p83"/>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83"/>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83"/>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5" name="Google Shape;6505;p83"/>
          <p:cNvGrpSpPr/>
          <p:nvPr/>
        </p:nvGrpSpPr>
        <p:grpSpPr>
          <a:xfrm>
            <a:off x="6702402" y="2920056"/>
            <a:ext cx="228968" cy="350987"/>
            <a:chOff x="-23930925" y="3149300"/>
            <a:chExt cx="192200" cy="294625"/>
          </a:xfrm>
        </p:grpSpPr>
        <p:sp>
          <p:nvSpPr>
            <p:cNvPr id="6506" name="Google Shape;6506;p83"/>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83"/>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83"/>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83"/>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0" name="Google Shape;6510;p83"/>
          <p:cNvGrpSpPr/>
          <p:nvPr/>
        </p:nvGrpSpPr>
        <p:grpSpPr>
          <a:xfrm>
            <a:off x="6659232" y="3398540"/>
            <a:ext cx="315307" cy="351910"/>
            <a:chOff x="-23962425" y="3519475"/>
            <a:chExt cx="264675" cy="295400"/>
          </a:xfrm>
        </p:grpSpPr>
        <p:sp>
          <p:nvSpPr>
            <p:cNvPr id="6511" name="Google Shape;6511;p83"/>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83"/>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3" name="Google Shape;6513;p83"/>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4" name="Google Shape;6514;p83"/>
          <p:cNvGrpSpPr/>
          <p:nvPr/>
        </p:nvGrpSpPr>
        <p:grpSpPr>
          <a:xfrm>
            <a:off x="8037908" y="3848584"/>
            <a:ext cx="239302" cy="351880"/>
            <a:chOff x="-22788075" y="3904625"/>
            <a:chExt cx="200875" cy="295375"/>
          </a:xfrm>
        </p:grpSpPr>
        <p:sp>
          <p:nvSpPr>
            <p:cNvPr id="6515" name="Google Shape;6515;p83"/>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83"/>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83"/>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83"/>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9" name="Google Shape;6519;p83"/>
          <p:cNvGrpSpPr/>
          <p:nvPr/>
        </p:nvGrpSpPr>
        <p:grpSpPr>
          <a:xfrm>
            <a:off x="6193206" y="1531949"/>
            <a:ext cx="354710" cy="352803"/>
            <a:chOff x="-27351575" y="3175300"/>
            <a:chExt cx="297750" cy="296150"/>
          </a:xfrm>
        </p:grpSpPr>
        <p:sp>
          <p:nvSpPr>
            <p:cNvPr id="6520" name="Google Shape;6520;p83"/>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83"/>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83"/>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83"/>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4" name="Google Shape;6524;p83"/>
          <p:cNvGrpSpPr/>
          <p:nvPr/>
        </p:nvGrpSpPr>
        <p:grpSpPr>
          <a:xfrm>
            <a:off x="6235914" y="1988559"/>
            <a:ext cx="269293" cy="353072"/>
            <a:chOff x="-27313750" y="3545275"/>
            <a:chExt cx="226050" cy="296375"/>
          </a:xfrm>
        </p:grpSpPr>
        <p:sp>
          <p:nvSpPr>
            <p:cNvPr id="6525" name="Google Shape;6525;p83"/>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83"/>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83"/>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8" name="Google Shape;6528;p83"/>
          <p:cNvGrpSpPr/>
          <p:nvPr/>
        </p:nvGrpSpPr>
        <p:grpSpPr>
          <a:xfrm>
            <a:off x="6193206" y="2436830"/>
            <a:ext cx="354710" cy="356586"/>
            <a:chOff x="-27351575" y="3915650"/>
            <a:chExt cx="297750" cy="299325"/>
          </a:xfrm>
        </p:grpSpPr>
        <p:sp>
          <p:nvSpPr>
            <p:cNvPr id="6529" name="Google Shape;6529;p83"/>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83"/>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1" name="Google Shape;6531;p83"/>
          <p:cNvGrpSpPr/>
          <p:nvPr/>
        </p:nvGrpSpPr>
        <p:grpSpPr>
          <a:xfrm>
            <a:off x="4880696" y="2919029"/>
            <a:ext cx="319060" cy="353042"/>
            <a:chOff x="-25445525" y="3175900"/>
            <a:chExt cx="267825" cy="296350"/>
          </a:xfrm>
        </p:grpSpPr>
        <p:sp>
          <p:nvSpPr>
            <p:cNvPr id="6532" name="Google Shape;6532;p83"/>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83"/>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83"/>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5" name="Google Shape;6535;p83"/>
          <p:cNvGrpSpPr/>
          <p:nvPr/>
        </p:nvGrpSpPr>
        <p:grpSpPr>
          <a:xfrm>
            <a:off x="4862410" y="3409352"/>
            <a:ext cx="355633" cy="330288"/>
            <a:chOff x="-25465200" y="3565175"/>
            <a:chExt cx="298525" cy="277250"/>
          </a:xfrm>
        </p:grpSpPr>
        <p:sp>
          <p:nvSpPr>
            <p:cNvPr id="6536" name="Google Shape;6536;p83"/>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83"/>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8" name="Google Shape;6538;p83"/>
          <p:cNvGrpSpPr/>
          <p:nvPr/>
        </p:nvGrpSpPr>
        <p:grpSpPr>
          <a:xfrm>
            <a:off x="4861948" y="3848882"/>
            <a:ext cx="356556" cy="351285"/>
            <a:chOff x="-25465200" y="3916150"/>
            <a:chExt cx="299300" cy="294875"/>
          </a:xfrm>
        </p:grpSpPr>
        <p:sp>
          <p:nvSpPr>
            <p:cNvPr id="6539" name="Google Shape;6539;p83"/>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83"/>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1" name="Google Shape;6541;p83"/>
          <p:cNvGrpSpPr/>
          <p:nvPr/>
        </p:nvGrpSpPr>
        <p:grpSpPr>
          <a:xfrm>
            <a:off x="7089388" y="2919148"/>
            <a:ext cx="351880" cy="352803"/>
            <a:chOff x="-23615075" y="3148525"/>
            <a:chExt cx="295375" cy="296150"/>
          </a:xfrm>
        </p:grpSpPr>
        <p:sp>
          <p:nvSpPr>
            <p:cNvPr id="6542" name="Google Shape;6542;p83"/>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83"/>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83"/>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83"/>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6" name="Google Shape;6546;p83"/>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7" name="Google Shape;6547;p83"/>
          <p:cNvGrpSpPr/>
          <p:nvPr/>
        </p:nvGrpSpPr>
        <p:grpSpPr>
          <a:xfrm>
            <a:off x="7088911" y="3858427"/>
            <a:ext cx="352833" cy="332194"/>
            <a:chOff x="-23615075" y="3906200"/>
            <a:chExt cx="296175" cy="278850"/>
          </a:xfrm>
        </p:grpSpPr>
        <p:sp>
          <p:nvSpPr>
            <p:cNvPr id="6548" name="Google Shape;6548;p83"/>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83"/>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83"/>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1" name="Google Shape;6551;p83"/>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2" name="Google Shape;6552;p83"/>
          <p:cNvGrpSpPr/>
          <p:nvPr/>
        </p:nvGrpSpPr>
        <p:grpSpPr>
          <a:xfrm>
            <a:off x="6637880" y="1532068"/>
            <a:ext cx="353757" cy="352565"/>
            <a:chOff x="-26980600" y="3175500"/>
            <a:chExt cx="296950" cy="295950"/>
          </a:xfrm>
        </p:grpSpPr>
        <p:sp>
          <p:nvSpPr>
            <p:cNvPr id="6553" name="Google Shape;6553;p83"/>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83"/>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83"/>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6" name="Google Shape;6556;p83"/>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7" name="Google Shape;6557;p83"/>
          <p:cNvGrpSpPr/>
          <p:nvPr/>
        </p:nvGrpSpPr>
        <p:grpSpPr>
          <a:xfrm>
            <a:off x="6638357" y="2470604"/>
            <a:ext cx="352803" cy="289039"/>
            <a:chOff x="-26981375" y="3951875"/>
            <a:chExt cx="296150" cy="242625"/>
          </a:xfrm>
        </p:grpSpPr>
        <p:sp>
          <p:nvSpPr>
            <p:cNvPr id="6558" name="Google Shape;6558;p83"/>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83"/>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83"/>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1" name="Google Shape;6561;p83"/>
          <p:cNvGrpSpPr/>
          <p:nvPr/>
        </p:nvGrpSpPr>
        <p:grpSpPr>
          <a:xfrm>
            <a:off x="5303399" y="2918195"/>
            <a:ext cx="351910" cy="354710"/>
            <a:chOff x="-25094250" y="3176075"/>
            <a:chExt cx="295400" cy="297750"/>
          </a:xfrm>
        </p:grpSpPr>
        <p:sp>
          <p:nvSpPr>
            <p:cNvPr id="6562" name="Google Shape;6562;p83"/>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83"/>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83"/>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5" name="Google Shape;6565;p83"/>
          <p:cNvGrpSpPr/>
          <p:nvPr/>
        </p:nvGrpSpPr>
        <p:grpSpPr>
          <a:xfrm>
            <a:off x="5303399" y="3398556"/>
            <a:ext cx="351910" cy="351880"/>
            <a:chOff x="-25094250" y="3547050"/>
            <a:chExt cx="295400" cy="295375"/>
          </a:xfrm>
        </p:grpSpPr>
        <p:sp>
          <p:nvSpPr>
            <p:cNvPr id="6566" name="Google Shape;6566;p83"/>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83"/>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83"/>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83"/>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83"/>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71" name="Google Shape;6571;p83"/>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2" name="Google Shape;6572;p83"/>
          <p:cNvGrpSpPr/>
          <p:nvPr/>
        </p:nvGrpSpPr>
        <p:grpSpPr>
          <a:xfrm>
            <a:off x="7535476" y="2919148"/>
            <a:ext cx="352803" cy="352803"/>
            <a:chOff x="-23245675" y="3148525"/>
            <a:chExt cx="296150" cy="296150"/>
          </a:xfrm>
        </p:grpSpPr>
        <p:sp>
          <p:nvSpPr>
            <p:cNvPr id="6573" name="Google Shape;6573;p83"/>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83"/>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83"/>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76" name="Google Shape;6576;p83"/>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7" name="Google Shape;6577;p83"/>
          <p:cNvGrpSpPr/>
          <p:nvPr/>
        </p:nvGrpSpPr>
        <p:grpSpPr>
          <a:xfrm>
            <a:off x="7535938" y="3848122"/>
            <a:ext cx="351880" cy="352803"/>
            <a:chOff x="-23244900" y="3888100"/>
            <a:chExt cx="295375" cy="296150"/>
          </a:xfrm>
        </p:grpSpPr>
        <p:sp>
          <p:nvSpPr>
            <p:cNvPr id="6578" name="Google Shape;6578;p83"/>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83"/>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83"/>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83"/>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83"/>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83"/>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83"/>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83"/>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83"/>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83"/>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83"/>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9" name="Google Shape;6589;p83"/>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593" name="Shape 6593"/>
        <p:cNvGrpSpPr/>
        <p:nvPr/>
      </p:nvGrpSpPr>
      <p:grpSpPr>
        <a:xfrm>
          <a:off x="0" y="0"/>
          <a:ext cx="0" cy="0"/>
          <a:chOff x="0" y="0"/>
          <a:chExt cx="0" cy="0"/>
        </a:xfrm>
      </p:grpSpPr>
      <p:sp>
        <p:nvSpPr>
          <p:cNvPr id="6594" name="Google Shape;6594;p84"/>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595" name="Google Shape;6595;p84"/>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596" name="Google Shape;6596;p84"/>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7" name="Google Shape;6597;p84"/>
          <p:cNvGrpSpPr/>
          <p:nvPr/>
        </p:nvGrpSpPr>
        <p:grpSpPr>
          <a:xfrm>
            <a:off x="850004" y="1975418"/>
            <a:ext cx="367261" cy="367261"/>
            <a:chOff x="-65145700" y="3727425"/>
            <a:chExt cx="317425" cy="317425"/>
          </a:xfrm>
        </p:grpSpPr>
        <p:sp>
          <p:nvSpPr>
            <p:cNvPr id="6598" name="Google Shape;6598;p84"/>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84"/>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0" name="Google Shape;6600;p84"/>
          <p:cNvGrpSpPr/>
          <p:nvPr/>
        </p:nvGrpSpPr>
        <p:grpSpPr>
          <a:xfrm>
            <a:off x="853201" y="2404333"/>
            <a:ext cx="360868" cy="367261"/>
            <a:chOff x="-65144125" y="4094450"/>
            <a:chExt cx="311900" cy="317425"/>
          </a:xfrm>
        </p:grpSpPr>
        <p:sp>
          <p:nvSpPr>
            <p:cNvPr id="6601" name="Google Shape;6601;p84"/>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84"/>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84"/>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4" name="Google Shape;6604;p84"/>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5" name="Google Shape;6605;p84"/>
          <p:cNvGrpSpPr/>
          <p:nvPr/>
        </p:nvGrpSpPr>
        <p:grpSpPr>
          <a:xfrm>
            <a:off x="3056770" y="1975028"/>
            <a:ext cx="370645" cy="368042"/>
            <a:chOff x="-63250675" y="3744075"/>
            <a:chExt cx="320350" cy="318100"/>
          </a:xfrm>
        </p:grpSpPr>
        <p:sp>
          <p:nvSpPr>
            <p:cNvPr id="6606" name="Google Shape;6606;p84"/>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84"/>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84"/>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9" name="Google Shape;6609;p84"/>
          <p:cNvGrpSpPr/>
          <p:nvPr/>
        </p:nvGrpSpPr>
        <p:grpSpPr>
          <a:xfrm>
            <a:off x="3058462" y="2404333"/>
            <a:ext cx="367261" cy="367261"/>
            <a:chOff x="-63250675" y="4110200"/>
            <a:chExt cx="317425" cy="317425"/>
          </a:xfrm>
        </p:grpSpPr>
        <p:sp>
          <p:nvSpPr>
            <p:cNvPr id="6610" name="Google Shape;6610;p84"/>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84"/>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84"/>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84"/>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84"/>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84"/>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84"/>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84"/>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84"/>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9" name="Google Shape;6619;p84"/>
          <p:cNvGrpSpPr/>
          <p:nvPr/>
        </p:nvGrpSpPr>
        <p:grpSpPr>
          <a:xfrm>
            <a:off x="1737509" y="2901428"/>
            <a:ext cx="359075" cy="358844"/>
            <a:chOff x="-61351725" y="3372400"/>
            <a:chExt cx="310350" cy="310150"/>
          </a:xfrm>
        </p:grpSpPr>
        <p:sp>
          <p:nvSpPr>
            <p:cNvPr id="6620" name="Google Shape;6620;p84"/>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84"/>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84"/>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3" name="Google Shape;6623;p84"/>
          <p:cNvGrpSpPr/>
          <p:nvPr/>
        </p:nvGrpSpPr>
        <p:grpSpPr>
          <a:xfrm>
            <a:off x="1733864" y="3364484"/>
            <a:ext cx="366364" cy="333534"/>
            <a:chOff x="-61354875" y="3751050"/>
            <a:chExt cx="316650" cy="288275"/>
          </a:xfrm>
        </p:grpSpPr>
        <p:sp>
          <p:nvSpPr>
            <p:cNvPr id="6624" name="Google Shape;6624;p84"/>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84"/>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84"/>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7" name="Google Shape;6627;p84"/>
          <p:cNvGrpSpPr/>
          <p:nvPr/>
        </p:nvGrpSpPr>
        <p:grpSpPr>
          <a:xfrm>
            <a:off x="1733864" y="3806124"/>
            <a:ext cx="366364" cy="367290"/>
            <a:chOff x="-61354875" y="4101525"/>
            <a:chExt cx="316650" cy="317450"/>
          </a:xfrm>
        </p:grpSpPr>
        <p:sp>
          <p:nvSpPr>
            <p:cNvPr id="6628" name="Google Shape;6628;p84"/>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84"/>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0" name="Google Shape;6630;p84"/>
          <p:cNvGrpSpPr/>
          <p:nvPr/>
        </p:nvGrpSpPr>
        <p:grpSpPr>
          <a:xfrm>
            <a:off x="3950299" y="2898000"/>
            <a:ext cx="368157" cy="365699"/>
            <a:chOff x="-59470075" y="3308975"/>
            <a:chExt cx="318200" cy="316075"/>
          </a:xfrm>
        </p:grpSpPr>
        <p:sp>
          <p:nvSpPr>
            <p:cNvPr id="6631" name="Google Shape;6631;p84"/>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84"/>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84"/>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84"/>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84"/>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84"/>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84"/>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84"/>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84"/>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0" name="Google Shape;6640;p84"/>
          <p:cNvGrpSpPr/>
          <p:nvPr/>
        </p:nvGrpSpPr>
        <p:grpSpPr>
          <a:xfrm>
            <a:off x="1295729" y="1533705"/>
            <a:ext cx="367261" cy="364686"/>
            <a:chOff x="-64781025" y="3361050"/>
            <a:chExt cx="317425" cy="315200"/>
          </a:xfrm>
        </p:grpSpPr>
        <p:sp>
          <p:nvSpPr>
            <p:cNvPr id="6641" name="Google Shape;6641;p84"/>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84"/>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84"/>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84"/>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5" name="Google Shape;6645;p84"/>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84"/>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84"/>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48" name="Google Shape;6648;p84"/>
          <p:cNvGrpSpPr/>
          <p:nvPr/>
        </p:nvGrpSpPr>
        <p:grpSpPr>
          <a:xfrm>
            <a:off x="3500129" y="1975144"/>
            <a:ext cx="382765" cy="367810"/>
            <a:chOff x="-62890750" y="3747425"/>
            <a:chExt cx="330825" cy="317900"/>
          </a:xfrm>
        </p:grpSpPr>
        <p:sp>
          <p:nvSpPr>
            <p:cNvPr id="6649" name="Google Shape;6649;p84"/>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84"/>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84"/>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84"/>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84"/>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84"/>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84"/>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84"/>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84"/>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84"/>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84"/>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84"/>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84"/>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84"/>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3" name="Google Shape;6663;p84"/>
          <p:cNvGrpSpPr/>
          <p:nvPr/>
        </p:nvGrpSpPr>
        <p:grpSpPr>
          <a:xfrm>
            <a:off x="3507881" y="2404781"/>
            <a:ext cx="367261" cy="366364"/>
            <a:chOff x="-62884425" y="4111775"/>
            <a:chExt cx="317425" cy="316650"/>
          </a:xfrm>
        </p:grpSpPr>
        <p:sp>
          <p:nvSpPr>
            <p:cNvPr id="6664" name="Google Shape;6664;p84"/>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84"/>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6" name="Google Shape;6666;p84"/>
          <p:cNvGrpSpPr/>
          <p:nvPr/>
        </p:nvGrpSpPr>
        <p:grpSpPr>
          <a:xfrm>
            <a:off x="2180515" y="2900850"/>
            <a:ext cx="365438" cy="360001"/>
            <a:chOff x="-60991775" y="3376900"/>
            <a:chExt cx="315850" cy="311150"/>
          </a:xfrm>
        </p:grpSpPr>
        <p:sp>
          <p:nvSpPr>
            <p:cNvPr id="6667" name="Google Shape;6667;p84"/>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84"/>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84"/>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0" name="Google Shape;6670;p84"/>
          <p:cNvGrpSpPr/>
          <p:nvPr/>
        </p:nvGrpSpPr>
        <p:grpSpPr>
          <a:xfrm>
            <a:off x="2180052" y="3351714"/>
            <a:ext cx="366364" cy="359075"/>
            <a:chOff x="-60988625" y="3740800"/>
            <a:chExt cx="316650" cy="310350"/>
          </a:xfrm>
        </p:grpSpPr>
        <p:sp>
          <p:nvSpPr>
            <p:cNvPr id="6671" name="Google Shape;6671;p84"/>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84"/>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84"/>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4" name="Google Shape;6674;p84"/>
          <p:cNvGrpSpPr/>
          <p:nvPr/>
        </p:nvGrpSpPr>
        <p:grpSpPr>
          <a:xfrm>
            <a:off x="2180052" y="3807165"/>
            <a:ext cx="366364" cy="365207"/>
            <a:chOff x="-60987850" y="4100950"/>
            <a:chExt cx="316650" cy="315650"/>
          </a:xfrm>
        </p:grpSpPr>
        <p:sp>
          <p:nvSpPr>
            <p:cNvPr id="6675" name="Google Shape;6675;p84"/>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84"/>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84"/>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84"/>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84"/>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0" name="Google Shape;6680;p84"/>
          <p:cNvGrpSpPr/>
          <p:nvPr/>
        </p:nvGrpSpPr>
        <p:grpSpPr>
          <a:xfrm>
            <a:off x="3949836" y="3352625"/>
            <a:ext cx="369083" cy="357253"/>
            <a:chOff x="-59447250" y="3706150"/>
            <a:chExt cx="319000" cy="308775"/>
          </a:xfrm>
        </p:grpSpPr>
        <p:sp>
          <p:nvSpPr>
            <p:cNvPr id="6681" name="Google Shape;6681;p84"/>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84"/>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84"/>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84"/>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5" name="Google Shape;6685;p84"/>
          <p:cNvGrpSpPr/>
          <p:nvPr/>
        </p:nvGrpSpPr>
        <p:grpSpPr>
          <a:xfrm>
            <a:off x="1738564" y="1545199"/>
            <a:ext cx="368186" cy="364224"/>
            <a:chOff x="-64406125" y="3362225"/>
            <a:chExt cx="318225" cy="314800"/>
          </a:xfrm>
        </p:grpSpPr>
        <p:sp>
          <p:nvSpPr>
            <p:cNvPr id="6686" name="Google Shape;6686;p84"/>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84"/>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8" name="Google Shape;6688;p84"/>
          <p:cNvSpPr/>
          <p:nvPr/>
        </p:nvSpPr>
        <p:spPr>
          <a:xfrm>
            <a:off x="1801771" y="1986663"/>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89" name="Google Shape;6689;p84"/>
          <p:cNvGrpSpPr/>
          <p:nvPr/>
        </p:nvGrpSpPr>
        <p:grpSpPr>
          <a:xfrm>
            <a:off x="1739027" y="2416044"/>
            <a:ext cx="367261" cy="366364"/>
            <a:chOff x="-64410850" y="4094450"/>
            <a:chExt cx="317425" cy="316650"/>
          </a:xfrm>
        </p:grpSpPr>
        <p:sp>
          <p:nvSpPr>
            <p:cNvPr id="6690" name="Google Shape;6690;p84"/>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84"/>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84"/>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93" name="Google Shape;6693;p84"/>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94" name="Google Shape;6694;p84"/>
          <p:cNvGrpSpPr/>
          <p:nvPr/>
        </p:nvGrpSpPr>
        <p:grpSpPr>
          <a:xfrm>
            <a:off x="3960575" y="1974854"/>
            <a:ext cx="365467" cy="368389"/>
            <a:chOff x="-62516625" y="3743175"/>
            <a:chExt cx="315875" cy="318400"/>
          </a:xfrm>
        </p:grpSpPr>
        <p:sp>
          <p:nvSpPr>
            <p:cNvPr id="6695" name="Google Shape;6695;p84"/>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84"/>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7" name="Google Shape;6697;p84"/>
          <p:cNvGrpSpPr/>
          <p:nvPr/>
        </p:nvGrpSpPr>
        <p:grpSpPr>
          <a:xfrm>
            <a:off x="3967415" y="2424826"/>
            <a:ext cx="351786" cy="326274"/>
            <a:chOff x="-62511900" y="4129100"/>
            <a:chExt cx="304050" cy="282000"/>
          </a:xfrm>
        </p:grpSpPr>
        <p:sp>
          <p:nvSpPr>
            <p:cNvPr id="6698" name="Google Shape;6698;p84"/>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84"/>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84"/>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84"/>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84"/>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3" name="Google Shape;6703;p84"/>
          <p:cNvGrpSpPr/>
          <p:nvPr/>
        </p:nvGrpSpPr>
        <p:grpSpPr>
          <a:xfrm>
            <a:off x="2645537" y="2897220"/>
            <a:ext cx="310770" cy="367261"/>
            <a:chOff x="-60597975" y="3367475"/>
            <a:chExt cx="268600" cy="317425"/>
          </a:xfrm>
        </p:grpSpPr>
        <p:sp>
          <p:nvSpPr>
            <p:cNvPr id="6704" name="Google Shape;6704;p84"/>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84"/>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84"/>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84"/>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84"/>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9" name="Google Shape;6709;p84"/>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0" name="Google Shape;6710;p84"/>
          <p:cNvGrpSpPr/>
          <p:nvPr/>
        </p:nvGrpSpPr>
        <p:grpSpPr>
          <a:xfrm>
            <a:off x="2617740" y="3858536"/>
            <a:ext cx="366364" cy="262465"/>
            <a:chOff x="-60621600" y="4145650"/>
            <a:chExt cx="316650" cy="226850"/>
          </a:xfrm>
        </p:grpSpPr>
        <p:sp>
          <p:nvSpPr>
            <p:cNvPr id="6711" name="Google Shape;6711;p84"/>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84"/>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84"/>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4" name="Google Shape;6714;p84"/>
          <p:cNvGrpSpPr/>
          <p:nvPr/>
        </p:nvGrpSpPr>
        <p:grpSpPr>
          <a:xfrm>
            <a:off x="3954392" y="3807035"/>
            <a:ext cx="359972" cy="365467"/>
            <a:chOff x="-59400775" y="4084200"/>
            <a:chExt cx="311125" cy="315875"/>
          </a:xfrm>
        </p:grpSpPr>
        <p:sp>
          <p:nvSpPr>
            <p:cNvPr id="6715" name="Google Shape;6715;p84"/>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84"/>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84"/>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84"/>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84"/>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84"/>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1" name="Google Shape;6721;p84"/>
          <p:cNvGrpSpPr/>
          <p:nvPr/>
        </p:nvGrpSpPr>
        <p:grpSpPr>
          <a:xfrm>
            <a:off x="2178486" y="1532866"/>
            <a:ext cx="365438" cy="366364"/>
            <a:chOff x="-64044600" y="3360375"/>
            <a:chExt cx="315850" cy="316650"/>
          </a:xfrm>
        </p:grpSpPr>
        <p:sp>
          <p:nvSpPr>
            <p:cNvPr id="6722" name="Google Shape;6722;p84"/>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84"/>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84"/>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5" name="Google Shape;6725;p84"/>
          <p:cNvGrpSpPr/>
          <p:nvPr/>
        </p:nvGrpSpPr>
        <p:grpSpPr>
          <a:xfrm>
            <a:off x="2204909" y="1975418"/>
            <a:ext cx="312592" cy="367261"/>
            <a:chOff x="-64022550" y="3727425"/>
            <a:chExt cx="270175" cy="317425"/>
          </a:xfrm>
        </p:grpSpPr>
        <p:sp>
          <p:nvSpPr>
            <p:cNvPr id="6726" name="Google Shape;6726;p84"/>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84"/>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84"/>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9" name="Google Shape;6729;p84"/>
          <p:cNvGrpSpPr/>
          <p:nvPr/>
        </p:nvGrpSpPr>
        <p:grpSpPr>
          <a:xfrm>
            <a:off x="2229047" y="2404318"/>
            <a:ext cx="264317" cy="367290"/>
            <a:chOff x="-64001300" y="4093650"/>
            <a:chExt cx="228450" cy="317450"/>
          </a:xfrm>
        </p:grpSpPr>
        <p:sp>
          <p:nvSpPr>
            <p:cNvPr id="6730" name="Google Shape;6730;p84"/>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84"/>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84"/>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84"/>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4" name="Google Shape;6734;p84"/>
          <p:cNvGrpSpPr/>
          <p:nvPr/>
        </p:nvGrpSpPr>
        <p:grpSpPr>
          <a:xfrm>
            <a:off x="848051" y="2897610"/>
            <a:ext cx="359972" cy="366480"/>
            <a:chOff x="-62148800" y="3377700"/>
            <a:chExt cx="311125" cy="316750"/>
          </a:xfrm>
        </p:grpSpPr>
        <p:sp>
          <p:nvSpPr>
            <p:cNvPr id="6735" name="Google Shape;6735;p84"/>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84"/>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7" name="Google Shape;6737;p84"/>
          <p:cNvGrpSpPr/>
          <p:nvPr/>
        </p:nvGrpSpPr>
        <p:grpSpPr>
          <a:xfrm>
            <a:off x="843958" y="3347607"/>
            <a:ext cx="368157" cy="367290"/>
            <a:chOff x="-62154300" y="3743950"/>
            <a:chExt cx="318200" cy="317450"/>
          </a:xfrm>
        </p:grpSpPr>
        <p:sp>
          <p:nvSpPr>
            <p:cNvPr id="6738" name="Google Shape;6738;p84"/>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84"/>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0" name="Google Shape;6740;p84"/>
          <p:cNvGrpSpPr/>
          <p:nvPr/>
        </p:nvGrpSpPr>
        <p:grpSpPr>
          <a:xfrm>
            <a:off x="843944" y="3806587"/>
            <a:ext cx="368186" cy="366364"/>
            <a:chOff x="-62151950" y="4111775"/>
            <a:chExt cx="318225" cy="316650"/>
          </a:xfrm>
        </p:grpSpPr>
        <p:sp>
          <p:nvSpPr>
            <p:cNvPr id="6741" name="Google Shape;6741;p84"/>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84"/>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84"/>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84"/>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5" name="Google Shape;6745;p84"/>
          <p:cNvGrpSpPr/>
          <p:nvPr/>
        </p:nvGrpSpPr>
        <p:grpSpPr>
          <a:xfrm>
            <a:off x="3062568" y="2897133"/>
            <a:ext cx="368157" cy="367434"/>
            <a:chOff x="-60254550" y="3367325"/>
            <a:chExt cx="318200" cy="317575"/>
          </a:xfrm>
        </p:grpSpPr>
        <p:sp>
          <p:nvSpPr>
            <p:cNvPr id="6746" name="Google Shape;6746;p84"/>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84"/>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84"/>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84"/>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0" name="Google Shape;6750;p84"/>
          <p:cNvGrpSpPr/>
          <p:nvPr/>
        </p:nvGrpSpPr>
        <p:grpSpPr>
          <a:xfrm>
            <a:off x="3063465" y="3348127"/>
            <a:ext cx="366364" cy="366248"/>
            <a:chOff x="-60255350" y="3733825"/>
            <a:chExt cx="316650" cy="316550"/>
          </a:xfrm>
        </p:grpSpPr>
        <p:sp>
          <p:nvSpPr>
            <p:cNvPr id="6751" name="Google Shape;6751;p84"/>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84"/>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84"/>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84"/>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84"/>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84"/>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84"/>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8" name="Google Shape;6758;p84"/>
          <p:cNvGrpSpPr/>
          <p:nvPr/>
        </p:nvGrpSpPr>
        <p:grpSpPr>
          <a:xfrm>
            <a:off x="3091262" y="3807035"/>
            <a:ext cx="310770" cy="365467"/>
            <a:chOff x="-60232500" y="4101525"/>
            <a:chExt cx="268600" cy="315875"/>
          </a:xfrm>
        </p:grpSpPr>
        <p:sp>
          <p:nvSpPr>
            <p:cNvPr id="6759" name="Google Shape;6759;p84"/>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84"/>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61" name="Google Shape;6761;p84"/>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2" name="Google Shape;6762;p84"/>
          <p:cNvGrpSpPr/>
          <p:nvPr/>
        </p:nvGrpSpPr>
        <p:grpSpPr>
          <a:xfrm>
            <a:off x="2624262" y="1532866"/>
            <a:ext cx="368186" cy="366364"/>
            <a:chOff x="-63679950" y="3360375"/>
            <a:chExt cx="318225" cy="316650"/>
          </a:xfrm>
        </p:grpSpPr>
        <p:sp>
          <p:nvSpPr>
            <p:cNvPr id="6763" name="Google Shape;6763;p84"/>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84"/>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84"/>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84"/>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67" name="Google Shape;6767;p84"/>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8" name="Google Shape;6768;p84"/>
          <p:cNvGrpSpPr/>
          <p:nvPr/>
        </p:nvGrpSpPr>
        <p:grpSpPr>
          <a:xfrm>
            <a:off x="2622889" y="2404203"/>
            <a:ext cx="370934" cy="367521"/>
            <a:chOff x="-63679950" y="4093450"/>
            <a:chExt cx="320600" cy="317650"/>
          </a:xfrm>
        </p:grpSpPr>
        <p:sp>
          <p:nvSpPr>
            <p:cNvPr id="6769" name="Google Shape;6769;p84"/>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84"/>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84"/>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2" name="Google Shape;6772;p84"/>
          <p:cNvGrpSpPr/>
          <p:nvPr/>
        </p:nvGrpSpPr>
        <p:grpSpPr>
          <a:xfrm>
            <a:off x="1283006" y="2897205"/>
            <a:ext cx="366364" cy="367290"/>
            <a:chOff x="-61784125" y="3377700"/>
            <a:chExt cx="316650" cy="317450"/>
          </a:xfrm>
        </p:grpSpPr>
        <p:sp>
          <p:nvSpPr>
            <p:cNvPr id="6773" name="Google Shape;6773;p84"/>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84"/>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84"/>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84"/>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84"/>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84"/>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84"/>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0" name="Google Shape;6780;p84"/>
          <p:cNvGrpSpPr/>
          <p:nvPr/>
        </p:nvGrpSpPr>
        <p:grpSpPr>
          <a:xfrm>
            <a:off x="1283006" y="3347607"/>
            <a:ext cx="366364" cy="367290"/>
            <a:chOff x="-61783350" y="3743950"/>
            <a:chExt cx="316650" cy="317450"/>
          </a:xfrm>
        </p:grpSpPr>
        <p:sp>
          <p:nvSpPr>
            <p:cNvPr id="6781" name="Google Shape;6781;p84"/>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84"/>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3" name="Google Shape;6783;p84"/>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84"/>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84"/>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6" name="Google Shape;6786;p84"/>
          <p:cNvGrpSpPr/>
          <p:nvPr/>
        </p:nvGrpSpPr>
        <p:grpSpPr>
          <a:xfrm>
            <a:off x="3504430" y="3807440"/>
            <a:ext cx="369112" cy="364657"/>
            <a:chOff x="-59869425" y="4102225"/>
            <a:chExt cx="319025" cy="315175"/>
          </a:xfrm>
        </p:grpSpPr>
        <p:sp>
          <p:nvSpPr>
            <p:cNvPr id="6787" name="Google Shape;6787;p84"/>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84"/>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84"/>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84"/>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1" name="Google Shape;6791;p84"/>
          <p:cNvGrpSpPr/>
          <p:nvPr/>
        </p:nvGrpSpPr>
        <p:grpSpPr>
          <a:xfrm>
            <a:off x="2623233" y="4276262"/>
            <a:ext cx="366364" cy="365467"/>
            <a:chOff x="-59029025" y="3711650"/>
            <a:chExt cx="316650" cy="315875"/>
          </a:xfrm>
        </p:grpSpPr>
        <p:sp>
          <p:nvSpPr>
            <p:cNvPr id="6792" name="Google Shape;6792;p84"/>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84"/>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84"/>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84"/>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84"/>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84"/>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84"/>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9" name="Google Shape;6799;p84"/>
          <p:cNvGrpSpPr/>
          <p:nvPr/>
        </p:nvGrpSpPr>
        <p:grpSpPr>
          <a:xfrm>
            <a:off x="4859311" y="1532317"/>
            <a:ext cx="351940" cy="348188"/>
            <a:chOff x="581525" y="3254850"/>
            <a:chExt cx="297750" cy="294575"/>
          </a:xfrm>
        </p:grpSpPr>
        <p:sp>
          <p:nvSpPr>
            <p:cNvPr id="6800" name="Google Shape;6800;p84"/>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84"/>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84"/>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3" name="Google Shape;6803;p84"/>
          <p:cNvGrpSpPr/>
          <p:nvPr/>
        </p:nvGrpSpPr>
        <p:grpSpPr>
          <a:xfrm>
            <a:off x="4858380" y="1971253"/>
            <a:ext cx="353802" cy="351497"/>
            <a:chOff x="580725" y="3617925"/>
            <a:chExt cx="299325" cy="297375"/>
          </a:xfrm>
        </p:grpSpPr>
        <p:sp>
          <p:nvSpPr>
            <p:cNvPr id="6804" name="Google Shape;6804;p84"/>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84"/>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84"/>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84"/>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84"/>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9" name="Google Shape;6809;p84"/>
          <p:cNvGrpSpPr/>
          <p:nvPr/>
        </p:nvGrpSpPr>
        <p:grpSpPr>
          <a:xfrm>
            <a:off x="4860242" y="2418443"/>
            <a:ext cx="350079" cy="350079"/>
            <a:chOff x="583100" y="3982600"/>
            <a:chExt cx="296175" cy="296175"/>
          </a:xfrm>
        </p:grpSpPr>
        <p:sp>
          <p:nvSpPr>
            <p:cNvPr id="6810" name="Google Shape;6810;p84"/>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84"/>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84"/>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84"/>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84"/>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84"/>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84"/>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7" name="Google Shape;6817;p84"/>
          <p:cNvGrpSpPr/>
          <p:nvPr/>
        </p:nvGrpSpPr>
        <p:grpSpPr>
          <a:xfrm>
            <a:off x="7092856" y="1532067"/>
            <a:ext cx="307231" cy="348690"/>
            <a:chOff x="2423775" y="3226875"/>
            <a:chExt cx="259925" cy="295000"/>
          </a:xfrm>
        </p:grpSpPr>
        <p:sp>
          <p:nvSpPr>
            <p:cNvPr id="6818" name="Google Shape;6818;p84"/>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84"/>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84"/>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1" name="Google Shape;6821;p84"/>
          <p:cNvGrpSpPr/>
          <p:nvPr/>
        </p:nvGrpSpPr>
        <p:grpSpPr>
          <a:xfrm>
            <a:off x="7070043" y="1973352"/>
            <a:ext cx="352857" cy="347301"/>
            <a:chOff x="2404875" y="3592725"/>
            <a:chExt cx="298525" cy="293825"/>
          </a:xfrm>
        </p:grpSpPr>
        <p:sp>
          <p:nvSpPr>
            <p:cNvPr id="6822" name="Google Shape;6822;p84"/>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84"/>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84"/>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5" name="Google Shape;6825;p84"/>
          <p:cNvGrpSpPr/>
          <p:nvPr/>
        </p:nvGrpSpPr>
        <p:grpSpPr>
          <a:xfrm>
            <a:off x="7070974" y="2418917"/>
            <a:ext cx="350995" cy="349133"/>
            <a:chOff x="2404875" y="3955825"/>
            <a:chExt cx="296950" cy="295375"/>
          </a:xfrm>
        </p:grpSpPr>
        <p:sp>
          <p:nvSpPr>
            <p:cNvPr id="6826" name="Google Shape;6826;p84"/>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84"/>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84"/>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84"/>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0" name="Google Shape;6830;p84"/>
          <p:cNvGrpSpPr/>
          <p:nvPr/>
        </p:nvGrpSpPr>
        <p:grpSpPr>
          <a:xfrm>
            <a:off x="5764954" y="2883111"/>
            <a:ext cx="349163" cy="350079"/>
            <a:chOff x="4263650" y="3235150"/>
            <a:chExt cx="295400" cy="296175"/>
          </a:xfrm>
        </p:grpSpPr>
        <p:sp>
          <p:nvSpPr>
            <p:cNvPr id="6831" name="Google Shape;6831;p84"/>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84"/>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84"/>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84"/>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84"/>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6" name="Google Shape;6836;p84"/>
          <p:cNvGrpSpPr/>
          <p:nvPr/>
        </p:nvGrpSpPr>
        <p:grpSpPr>
          <a:xfrm>
            <a:off x="5762634" y="3342272"/>
            <a:ext cx="353802" cy="327739"/>
            <a:chOff x="4266025" y="3609275"/>
            <a:chExt cx="299325" cy="277275"/>
          </a:xfrm>
        </p:grpSpPr>
        <p:sp>
          <p:nvSpPr>
            <p:cNvPr id="6837" name="Google Shape;6837;p84"/>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84"/>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9" name="Google Shape;6839;p84"/>
          <p:cNvGrpSpPr/>
          <p:nvPr/>
        </p:nvGrpSpPr>
        <p:grpSpPr>
          <a:xfrm>
            <a:off x="5763092" y="3807659"/>
            <a:ext cx="352886" cy="349133"/>
            <a:chOff x="4263650" y="3963700"/>
            <a:chExt cx="298550" cy="295375"/>
          </a:xfrm>
        </p:grpSpPr>
        <p:sp>
          <p:nvSpPr>
            <p:cNvPr id="6840" name="Google Shape;6840;p84"/>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84"/>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84"/>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84"/>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84"/>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84"/>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84"/>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7" name="Google Shape;6847;p84"/>
          <p:cNvGrpSpPr/>
          <p:nvPr/>
        </p:nvGrpSpPr>
        <p:grpSpPr>
          <a:xfrm>
            <a:off x="8041429" y="2883111"/>
            <a:ext cx="226264" cy="350079"/>
            <a:chOff x="6164975" y="3211525"/>
            <a:chExt cx="191425" cy="296175"/>
          </a:xfrm>
        </p:grpSpPr>
        <p:sp>
          <p:nvSpPr>
            <p:cNvPr id="6848" name="Google Shape;6848;p84"/>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84"/>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84"/>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84"/>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84"/>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84"/>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84"/>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5" name="Google Shape;6855;p84"/>
          <p:cNvGrpSpPr/>
          <p:nvPr/>
        </p:nvGrpSpPr>
        <p:grpSpPr>
          <a:xfrm>
            <a:off x="5303466" y="1531387"/>
            <a:ext cx="352886" cy="350049"/>
            <a:chOff x="946175" y="3253275"/>
            <a:chExt cx="298550" cy="296150"/>
          </a:xfrm>
        </p:grpSpPr>
        <p:sp>
          <p:nvSpPr>
            <p:cNvPr id="6856" name="Google Shape;6856;p84"/>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84"/>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84"/>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84"/>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84"/>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1" name="Google Shape;6861;p84"/>
          <p:cNvGrpSpPr/>
          <p:nvPr/>
        </p:nvGrpSpPr>
        <p:grpSpPr>
          <a:xfrm>
            <a:off x="5304397" y="1973351"/>
            <a:ext cx="351024" cy="347301"/>
            <a:chOff x="946175" y="3619500"/>
            <a:chExt cx="296975" cy="293825"/>
          </a:xfrm>
        </p:grpSpPr>
        <p:sp>
          <p:nvSpPr>
            <p:cNvPr id="6862" name="Google Shape;6862;p84"/>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84"/>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84"/>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84"/>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84"/>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84"/>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8" name="Google Shape;6868;p84"/>
          <p:cNvGrpSpPr/>
          <p:nvPr/>
        </p:nvGrpSpPr>
        <p:grpSpPr>
          <a:xfrm>
            <a:off x="5303939" y="2417985"/>
            <a:ext cx="351940" cy="350995"/>
            <a:chOff x="944600" y="3981825"/>
            <a:chExt cx="297750" cy="296950"/>
          </a:xfrm>
        </p:grpSpPr>
        <p:sp>
          <p:nvSpPr>
            <p:cNvPr id="6869" name="Google Shape;6869;p84"/>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84"/>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84"/>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84"/>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3" name="Google Shape;6873;p84"/>
          <p:cNvGrpSpPr/>
          <p:nvPr/>
        </p:nvGrpSpPr>
        <p:grpSpPr>
          <a:xfrm>
            <a:off x="7520875" y="1531845"/>
            <a:ext cx="350079" cy="349133"/>
            <a:chOff x="2768750" y="3227275"/>
            <a:chExt cx="296175" cy="295375"/>
          </a:xfrm>
        </p:grpSpPr>
        <p:sp>
          <p:nvSpPr>
            <p:cNvPr id="6874" name="Google Shape;6874;p84"/>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84"/>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84"/>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84"/>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84"/>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84"/>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84"/>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84"/>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2" name="Google Shape;6882;p84"/>
          <p:cNvGrpSpPr/>
          <p:nvPr/>
        </p:nvGrpSpPr>
        <p:grpSpPr>
          <a:xfrm>
            <a:off x="7541826" y="1972717"/>
            <a:ext cx="308177" cy="348572"/>
            <a:chOff x="2786075" y="3591800"/>
            <a:chExt cx="260725" cy="294900"/>
          </a:xfrm>
        </p:grpSpPr>
        <p:sp>
          <p:nvSpPr>
            <p:cNvPr id="6883" name="Google Shape;6883;p84"/>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84"/>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84"/>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84"/>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84"/>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8" name="Google Shape;6888;p84"/>
          <p:cNvGrpSpPr/>
          <p:nvPr/>
        </p:nvGrpSpPr>
        <p:grpSpPr>
          <a:xfrm>
            <a:off x="7582324" y="2418444"/>
            <a:ext cx="227180" cy="350079"/>
            <a:chOff x="2819150" y="3955025"/>
            <a:chExt cx="192200" cy="296175"/>
          </a:xfrm>
        </p:grpSpPr>
        <p:sp>
          <p:nvSpPr>
            <p:cNvPr id="6889" name="Google Shape;6889;p84"/>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84"/>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84"/>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84"/>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3" name="Google Shape;6893;p84"/>
          <p:cNvGrpSpPr/>
          <p:nvPr/>
        </p:nvGrpSpPr>
        <p:grpSpPr>
          <a:xfrm>
            <a:off x="6206097" y="2884042"/>
            <a:ext cx="349133" cy="348217"/>
            <a:chOff x="4629125" y="3235150"/>
            <a:chExt cx="295375" cy="294600"/>
          </a:xfrm>
        </p:grpSpPr>
        <p:sp>
          <p:nvSpPr>
            <p:cNvPr id="6894" name="Google Shape;6894;p84"/>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84"/>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84"/>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84"/>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84"/>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9" name="Google Shape;6899;p84"/>
          <p:cNvGrpSpPr/>
          <p:nvPr/>
        </p:nvGrpSpPr>
        <p:grpSpPr>
          <a:xfrm>
            <a:off x="6206082" y="3331575"/>
            <a:ext cx="349163" cy="349133"/>
            <a:chOff x="4628325" y="3599825"/>
            <a:chExt cx="295400" cy="295375"/>
          </a:xfrm>
        </p:grpSpPr>
        <p:sp>
          <p:nvSpPr>
            <p:cNvPr id="6900" name="Google Shape;6900;p84"/>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84"/>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84"/>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84"/>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84"/>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84"/>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84"/>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84"/>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84"/>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84"/>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84"/>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84"/>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2" name="Google Shape;6912;p84"/>
          <p:cNvGrpSpPr/>
          <p:nvPr/>
        </p:nvGrpSpPr>
        <p:grpSpPr>
          <a:xfrm>
            <a:off x="6227033" y="3807186"/>
            <a:ext cx="307261" cy="350079"/>
            <a:chOff x="4645650" y="3962900"/>
            <a:chExt cx="259950" cy="296175"/>
          </a:xfrm>
        </p:grpSpPr>
        <p:sp>
          <p:nvSpPr>
            <p:cNvPr id="6913" name="Google Shape;6913;p84"/>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84"/>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84"/>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84"/>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84"/>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84"/>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9" name="Google Shape;6919;p84"/>
          <p:cNvGrpSpPr/>
          <p:nvPr/>
        </p:nvGrpSpPr>
        <p:grpSpPr>
          <a:xfrm>
            <a:off x="7979994" y="3332048"/>
            <a:ext cx="349133" cy="348188"/>
            <a:chOff x="6143725" y="3582500"/>
            <a:chExt cx="295375" cy="294575"/>
          </a:xfrm>
        </p:grpSpPr>
        <p:sp>
          <p:nvSpPr>
            <p:cNvPr id="6920" name="Google Shape;6920;p84"/>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84"/>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84"/>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84"/>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84"/>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84"/>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84"/>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7" name="Google Shape;6927;p84"/>
          <p:cNvGrpSpPr/>
          <p:nvPr/>
        </p:nvGrpSpPr>
        <p:grpSpPr>
          <a:xfrm>
            <a:off x="5748820" y="1531387"/>
            <a:ext cx="350995" cy="350049"/>
            <a:chOff x="1310075" y="3253275"/>
            <a:chExt cx="296950" cy="296150"/>
          </a:xfrm>
        </p:grpSpPr>
        <p:sp>
          <p:nvSpPr>
            <p:cNvPr id="6928" name="Google Shape;6928;p84"/>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84"/>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84"/>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1" name="Google Shape;6931;p84"/>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2" name="Google Shape;6932;p84"/>
          <p:cNvGrpSpPr/>
          <p:nvPr/>
        </p:nvGrpSpPr>
        <p:grpSpPr>
          <a:xfrm>
            <a:off x="5748347" y="2417646"/>
            <a:ext cx="351941" cy="351675"/>
            <a:chOff x="1310075" y="3980250"/>
            <a:chExt cx="297750" cy="297525"/>
          </a:xfrm>
        </p:grpSpPr>
        <p:sp>
          <p:nvSpPr>
            <p:cNvPr id="6933" name="Google Shape;6933;p84"/>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84"/>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84"/>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84"/>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7" name="Google Shape;6937;p84"/>
          <p:cNvGrpSpPr/>
          <p:nvPr/>
        </p:nvGrpSpPr>
        <p:grpSpPr>
          <a:xfrm>
            <a:off x="8013136" y="1531845"/>
            <a:ext cx="266305" cy="349133"/>
            <a:chOff x="3167275" y="3227275"/>
            <a:chExt cx="225300" cy="295375"/>
          </a:xfrm>
        </p:grpSpPr>
        <p:sp>
          <p:nvSpPr>
            <p:cNvPr id="6938" name="Google Shape;6938;p84"/>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84"/>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84"/>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84"/>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84"/>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3" name="Google Shape;6943;p84"/>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4" name="Google Shape;6944;p84"/>
          <p:cNvGrpSpPr/>
          <p:nvPr/>
        </p:nvGrpSpPr>
        <p:grpSpPr>
          <a:xfrm>
            <a:off x="7970318" y="2418902"/>
            <a:ext cx="351940" cy="349163"/>
            <a:chOff x="3133425" y="3955025"/>
            <a:chExt cx="297750" cy="295400"/>
          </a:xfrm>
        </p:grpSpPr>
        <p:sp>
          <p:nvSpPr>
            <p:cNvPr id="6945" name="Google Shape;6945;p84"/>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84"/>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84"/>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8" name="Google Shape;6948;p84"/>
          <p:cNvGrpSpPr/>
          <p:nvPr/>
        </p:nvGrpSpPr>
        <p:grpSpPr>
          <a:xfrm>
            <a:off x="6650491" y="2882490"/>
            <a:ext cx="350079" cy="351320"/>
            <a:chOff x="4991425" y="3234750"/>
            <a:chExt cx="296175" cy="297225"/>
          </a:xfrm>
        </p:grpSpPr>
        <p:sp>
          <p:nvSpPr>
            <p:cNvPr id="6949" name="Google Shape;6949;p84"/>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84"/>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84"/>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84"/>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84"/>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84"/>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5" name="Google Shape;6955;p84"/>
          <p:cNvGrpSpPr/>
          <p:nvPr/>
        </p:nvGrpSpPr>
        <p:grpSpPr>
          <a:xfrm>
            <a:off x="6650491" y="3352053"/>
            <a:ext cx="350079" cy="308177"/>
            <a:chOff x="4991425" y="3617150"/>
            <a:chExt cx="296175" cy="260725"/>
          </a:xfrm>
        </p:grpSpPr>
        <p:sp>
          <p:nvSpPr>
            <p:cNvPr id="6956" name="Google Shape;6956;p84"/>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84"/>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84"/>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84"/>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84"/>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84"/>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84"/>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3" name="Google Shape;6963;p84"/>
          <p:cNvGrpSpPr/>
          <p:nvPr/>
        </p:nvGrpSpPr>
        <p:grpSpPr>
          <a:xfrm>
            <a:off x="6727764" y="3807644"/>
            <a:ext cx="195532" cy="349163"/>
            <a:chOff x="5056800" y="3962900"/>
            <a:chExt cx="165425" cy="295400"/>
          </a:xfrm>
        </p:grpSpPr>
        <p:sp>
          <p:nvSpPr>
            <p:cNvPr id="6964" name="Google Shape;6964;p84"/>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84"/>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84"/>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7" name="Google Shape;6967;p84"/>
          <p:cNvGrpSpPr/>
          <p:nvPr/>
        </p:nvGrpSpPr>
        <p:grpSpPr>
          <a:xfrm>
            <a:off x="7979062" y="3807660"/>
            <a:ext cx="350995" cy="349133"/>
            <a:chOff x="6168925" y="3936925"/>
            <a:chExt cx="296950" cy="295375"/>
          </a:xfrm>
        </p:grpSpPr>
        <p:sp>
          <p:nvSpPr>
            <p:cNvPr id="6968" name="Google Shape;6968;p84"/>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84"/>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84"/>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84"/>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84"/>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84"/>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4" name="Google Shape;6974;p84"/>
          <p:cNvGrpSpPr/>
          <p:nvPr/>
        </p:nvGrpSpPr>
        <p:grpSpPr>
          <a:xfrm>
            <a:off x="6192756" y="1531845"/>
            <a:ext cx="348188" cy="349133"/>
            <a:chOff x="1674750" y="3254050"/>
            <a:chExt cx="294575" cy="295375"/>
          </a:xfrm>
        </p:grpSpPr>
        <p:sp>
          <p:nvSpPr>
            <p:cNvPr id="6975" name="Google Shape;6975;p84"/>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84"/>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84"/>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8" name="Google Shape;6978;p84"/>
          <p:cNvGrpSpPr/>
          <p:nvPr/>
        </p:nvGrpSpPr>
        <p:grpSpPr>
          <a:xfrm>
            <a:off x="6207177" y="1972435"/>
            <a:ext cx="319347" cy="349133"/>
            <a:chOff x="1687350" y="3618725"/>
            <a:chExt cx="270175" cy="295375"/>
          </a:xfrm>
        </p:grpSpPr>
        <p:sp>
          <p:nvSpPr>
            <p:cNvPr id="6979" name="Google Shape;6979;p84"/>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84"/>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84"/>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2" name="Google Shape;6982;p84"/>
          <p:cNvGrpSpPr/>
          <p:nvPr/>
        </p:nvGrpSpPr>
        <p:grpSpPr>
          <a:xfrm>
            <a:off x="6190880" y="2418916"/>
            <a:ext cx="351940" cy="349133"/>
            <a:chOff x="1672375" y="3982600"/>
            <a:chExt cx="297750" cy="295375"/>
          </a:xfrm>
        </p:grpSpPr>
        <p:sp>
          <p:nvSpPr>
            <p:cNvPr id="6983" name="Google Shape;6983;p84"/>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84"/>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84"/>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6" name="Google Shape;6986;p84"/>
          <p:cNvGrpSpPr/>
          <p:nvPr/>
        </p:nvGrpSpPr>
        <p:grpSpPr>
          <a:xfrm>
            <a:off x="4882872" y="2883111"/>
            <a:ext cx="350079" cy="350079"/>
            <a:chOff x="3497300" y="3227275"/>
            <a:chExt cx="296175" cy="296175"/>
          </a:xfrm>
        </p:grpSpPr>
        <p:sp>
          <p:nvSpPr>
            <p:cNvPr id="6987" name="Google Shape;6987;p84"/>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84"/>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84"/>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84"/>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84"/>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84"/>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84"/>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84"/>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5" name="Google Shape;6995;p84"/>
          <p:cNvGrpSpPr/>
          <p:nvPr/>
        </p:nvGrpSpPr>
        <p:grpSpPr>
          <a:xfrm>
            <a:off x="4883345" y="3332506"/>
            <a:ext cx="349133" cy="347272"/>
            <a:chOff x="3497300" y="3591950"/>
            <a:chExt cx="295375" cy="293800"/>
          </a:xfrm>
        </p:grpSpPr>
        <p:sp>
          <p:nvSpPr>
            <p:cNvPr id="6996" name="Google Shape;6996;p84"/>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84"/>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84"/>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84"/>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84"/>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84"/>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84"/>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84"/>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4" name="Google Shape;7004;p84"/>
          <p:cNvGrpSpPr/>
          <p:nvPr/>
        </p:nvGrpSpPr>
        <p:grpSpPr>
          <a:xfrm>
            <a:off x="4883345" y="3807644"/>
            <a:ext cx="349133" cy="349163"/>
            <a:chOff x="3497300" y="3955025"/>
            <a:chExt cx="295375" cy="295400"/>
          </a:xfrm>
        </p:grpSpPr>
        <p:sp>
          <p:nvSpPr>
            <p:cNvPr id="7005" name="Google Shape;7005;p84"/>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84"/>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84"/>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8" name="Google Shape;7008;p84"/>
          <p:cNvGrpSpPr/>
          <p:nvPr/>
        </p:nvGrpSpPr>
        <p:grpSpPr>
          <a:xfrm>
            <a:off x="7107917" y="2883835"/>
            <a:ext cx="327739" cy="348631"/>
            <a:chOff x="5364750" y="3235150"/>
            <a:chExt cx="277275" cy="294950"/>
          </a:xfrm>
        </p:grpSpPr>
        <p:sp>
          <p:nvSpPr>
            <p:cNvPr id="7009" name="Google Shape;7009;p84"/>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84"/>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84"/>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84"/>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84"/>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84"/>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84"/>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84"/>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7" name="Google Shape;7017;p84"/>
          <p:cNvGrpSpPr/>
          <p:nvPr/>
        </p:nvGrpSpPr>
        <p:grpSpPr>
          <a:xfrm>
            <a:off x="7096274" y="3330171"/>
            <a:ext cx="351024" cy="351940"/>
            <a:chOff x="5355300" y="3598250"/>
            <a:chExt cx="296975" cy="297750"/>
          </a:xfrm>
        </p:grpSpPr>
        <p:sp>
          <p:nvSpPr>
            <p:cNvPr id="7018" name="Google Shape;7018;p84"/>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84"/>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84"/>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84"/>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84"/>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84"/>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84"/>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84"/>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6" name="Google Shape;7026;p84"/>
          <p:cNvGrpSpPr/>
          <p:nvPr/>
        </p:nvGrpSpPr>
        <p:grpSpPr>
          <a:xfrm>
            <a:off x="7100470" y="3869093"/>
            <a:ext cx="342632" cy="226264"/>
            <a:chOff x="5358450" y="4015675"/>
            <a:chExt cx="289875" cy="191425"/>
          </a:xfrm>
        </p:grpSpPr>
        <p:sp>
          <p:nvSpPr>
            <p:cNvPr id="7027" name="Google Shape;7027;p84"/>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84"/>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84"/>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84"/>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1" name="Google Shape;7031;p84"/>
          <p:cNvGrpSpPr/>
          <p:nvPr/>
        </p:nvGrpSpPr>
        <p:grpSpPr>
          <a:xfrm>
            <a:off x="6226953" y="4251624"/>
            <a:ext cx="351024" cy="325464"/>
            <a:chOff x="6543825" y="3202075"/>
            <a:chExt cx="296975" cy="275350"/>
          </a:xfrm>
        </p:grpSpPr>
        <p:sp>
          <p:nvSpPr>
            <p:cNvPr id="7032" name="Google Shape;7032;p84"/>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84"/>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84"/>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84"/>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84"/>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84"/>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84"/>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9" name="Google Shape;7039;p84"/>
          <p:cNvGrpSpPr/>
          <p:nvPr/>
        </p:nvGrpSpPr>
        <p:grpSpPr>
          <a:xfrm>
            <a:off x="6633934" y="1531372"/>
            <a:ext cx="350079" cy="350079"/>
            <a:chOff x="2037825" y="3254050"/>
            <a:chExt cx="296175" cy="296175"/>
          </a:xfrm>
        </p:grpSpPr>
        <p:sp>
          <p:nvSpPr>
            <p:cNvPr id="7040" name="Google Shape;7040;p84"/>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84"/>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84"/>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84"/>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84"/>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84"/>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6" name="Google Shape;7046;p84"/>
          <p:cNvGrpSpPr/>
          <p:nvPr/>
        </p:nvGrpSpPr>
        <p:grpSpPr>
          <a:xfrm>
            <a:off x="6632072" y="1972539"/>
            <a:ext cx="353802" cy="348926"/>
            <a:chOff x="2034675" y="3617925"/>
            <a:chExt cx="299325" cy="295200"/>
          </a:xfrm>
        </p:grpSpPr>
        <p:sp>
          <p:nvSpPr>
            <p:cNvPr id="7047" name="Google Shape;7047;p84"/>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84"/>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84"/>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84"/>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84"/>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2" name="Google Shape;7052;p84"/>
          <p:cNvGrpSpPr/>
          <p:nvPr/>
        </p:nvGrpSpPr>
        <p:grpSpPr>
          <a:xfrm>
            <a:off x="6633934" y="2418916"/>
            <a:ext cx="350079" cy="349133"/>
            <a:chOff x="2037825" y="3981825"/>
            <a:chExt cx="296175" cy="295375"/>
          </a:xfrm>
        </p:grpSpPr>
        <p:sp>
          <p:nvSpPr>
            <p:cNvPr id="7053" name="Google Shape;7053;p84"/>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84"/>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84"/>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6" name="Google Shape;7056;p84"/>
          <p:cNvGrpSpPr/>
          <p:nvPr/>
        </p:nvGrpSpPr>
        <p:grpSpPr>
          <a:xfrm>
            <a:off x="5318952" y="2915232"/>
            <a:ext cx="350079" cy="285837"/>
            <a:chOff x="3860400" y="3254050"/>
            <a:chExt cx="296175" cy="241825"/>
          </a:xfrm>
        </p:grpSpPr>
        <p:sp>
          <p:nvSpPr>
            <p:cNvPr id="7057" name="Google Shape;7057;p84"/>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84"/>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84"/>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84"/>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84"/>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84"/>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84"/>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4" name="Google Shape;7064;p84"/>
          <p:cNvGrpSpPr/>
          <p:nvPr/>
        </p:nvGrpSpPr>
        <p:grpSpPr>
          <a:xfrm>
            <a:off x="5318479" y="3331102"/>
            <a:ext cx="351024" cy="350079"/>
            <a:chOff x="3859600" y="3591950"/>
            <a:chExt cx="296975" cy="296175"/>
          </a:xfrm>
        </p:grpSpPr>
        <p:sp>
          <p:nvSpPr>
            <p:cNvPr id="7065" name="Google Shape;7065;p84"/>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84"/>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84"/>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8" name="Google Shape;7068;p84"/>
          <p:cNvGrpSpPr/>
          <p:nvPr/>
        </p:nvGrpSpPr>
        <p:grpSpPr>
          <a:xfrm>
            <a:off x="5318952" y="3807186"/>
            <a:ext cx="350079" cy="350079"/>
            <a:chOff x="3860400" y="3955025"/>
            <a:chExt cx="296175" cy="296175"/>
          </a:xfrm>
        </p:grpSpPr>
        <p:sp>
          <p:nvSpPr>
            <p:cNvPr id="7069" name="Google Shape;7069;p84"/>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84"/>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84"/>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84"/>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84"/>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4" name="Google Shape;7074;p84"/>
          <p:cNvGrpSpPr/>
          <p:nvPr/>
        </p:nvGrpSpPr>
        <p:grpSpPr>
          <a:xfrm>
            <a:off x="7534167" y="2883584"/>
            <a:ext cx="355664" cy="349133"/>
            <a:chOff x="5716825" y="3235950"/>
            <a:chExt cx="300900" cy="295375"/>
          </a:xfrm>
        </p:grpSpPr>
        <p:sp>
          <p:nvSpPr>
            <p:cNvPr id="7075" name="Google Shape;7075;p84"/>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84"/>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84"/>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84"/>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9" name="Google Shape;7079;p84"/>
          <p:cNvGrpSpPr/>
          <p:nvPr/>
        </p:nvGrpSpPr>
        <p:grpSpPr>
          <a:xfrm>
            <a:off x="7547199" y="3342272"/>
            <a:ext cx="329601" cy="327739"/>
            <a:chOff x="5727850" y="3609275"/>
            <a:chExt cx="278850" cy="277275"/>
          </a:xfrm>
        </p:grpSpPr>
        <p:sp>
          <p:nvSpPr>
            <p:cNvPr id="7080" name="Google Shape;7080;p84"/>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84"/>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84"/>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84"/>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84"/>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5" name="Google Shape;7085;p84"/>
          <p:cNvGrpSpPr/>
          <p:nvPr/>
        </p:nvGrpSpPr>
        <p:grpSpPr>
          <a:xfrm>
            <a:off x="7558383" y="3807659"/>
            <a:ext cx="307231" cy="349133"/>
            <a:chOff x="5736525" y="3963700"/>
            <a:chExt cx="259925" cy="295375"/>
          </a:xfrm>
        </p:grpSpPr>
        <p:sp>
          <p:nvSpPr>
            <p:cNvPr id="7086" name="Google Shape;7086;p84"/>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84"/>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84"/>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84"/>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84"/>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84"/>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84"/>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3" name="Google Shape;7093;p84"/>
          <p:cNvGrpSpPr/>
          <p:nvPr/>
        </p:nvGrpSpPr>
        <p:grpSpPr>
          <a:xfrm>
            <a:off x="6649963" y="4256985"/>
            <a:ext cx="351024" cy="350079"/>
            <a:chOff x="6553275" y="3604550"/>
            <a:chExt cx="296975" cy="296175"/>
          </a:xfrm>
        </p:grpSpPr>
        <p:sp>
          <p:nvSpPr>
            <p:cNvPr id="7094" name="Google Shape;7094;p84"/>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84"/>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84"/>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84"/>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84"/>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84"/>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03" name="Shape 7103"/>
        <p:cNvGrpSpPr/>
        <p:nvPr/>
      </p:nvGrpSpPr>
      <p:grpSpPr>
        <a:xfrm>
          <a:off x="0" y="0"/>
          <a:ext cx="0" cy="0"/>
          <a:chOff x="0" y="0"/>
          <a:chExt cx="0" cy="0"/>
        </a:xfrm>
      </p:grpSpPr>
      <p:sp>
        <p:nvSpPr>
          <p:cNvPr id="7104" name="Google Shape;7104;p85"/>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05" name="Google Shape;7105;p85"/>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106" name="Google Shape;7106;p85"/>
          <p:cNvGrpSpPr/>
          <p:nvPr/>
        </p:nvGrpSpPr>
        <p:grpSpPr>
          <a:xfrm>
            <a:off x="877057" y="1532946"/>
            <a:ext cx="294401" cy="353645"/>
            <a:chOff x="-35814600" y="3202075"/>
            <a:chExt cx="242625" cy="291450"/>
          </a:xfrm>
        </p:grpSpPr>
        <p:sp>
          <p:nvSpPr>
            <p:cNvPr id="7107" name="Google Shape;7107;p85"/>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85"/>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85"/>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85"/>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85"/>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85"/>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85"/>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4" name="Google Shape;7114;p85"/>
          <p:cNvGrpSpPr/>
          <p:nvPr/>
        </p:nvGrpSpPr>
        <p:grpSpPr>
          <a:xfrm>
            <a:off x="847435" y="1973866"/>
            <a:ext cx="353645" cy="353888"/>
            <a:chOff x="-35839800" y="3561025"/>
            <a:chExt cx="291450" cy="291650"/>
          </a:xfrm>
        </p:grpSpPr>
        <p:sp>
          <p:nvSpPr>
            <p:cNvPr id="7115" name="Google Shape;7115;p85"/>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85"/>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85"/>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85"/>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85"/>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85"/>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85"/>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22" name="Google Shape;7122;p85"/>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23" name="Google Shape;7123;p85"/>
          <p:cNvGrpSpPr/>
          <p:nvPr/>
        </p:nvGrpSpPr>
        <p:grpSpPr>
          <a:xfrm>
            <a:off x="3084980" y="1532946"/>
            <a:ext cx="353645" cy="353645"/>
            <a:chOff x="-34003850" y="3227275"/>
            <a:chExt cx="291450" cy="291450"/>
          </a:xfrm>
        </p:grpSpPr>
        <p:sp>
          <p:nvSpPr>
            <p:cNvPr id="7124" name="Google Shape;7124;p85"/>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85"/>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85"/>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85"/>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85"/>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9" name="Google Shape;7129;p85"/>
          <p:cNvGrpSpPr/>
          <p:nvPr/>
        </p:nvGrpSpPr>
        <p:grpSpPr>
          <a:xfrm>
            <a:off x="3084510" y="1973638"/>
            <a:ext cx="354586" cy="354343"/>
            <a:chOff x="-34004625" y="3585850"/>
            <a:chExt cx="292225" cy="292025"/>
          </a:xfrm>
        </p:grpSpPr>
        <p:sp>
          <p:nvSpPr>
            <p:cNvPr id="7130" name="Google Shape;7130;p85"/>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85"/>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85"/>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85"/>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85"/>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5" name="Google Shape;7135;p85"/>
          <p:cNvGrpSpPr/>
          <p:nvPr/>
        </p:nvGrpSpPr>
        <p:grpSpPr>
          <a:xfrm>
            <a:off x="3084025" y="2408839"/>
            <a:ext cx="355557" cy="354616"/>
            <a:chOff x="-34005425" y="3945575"/>
            <a:chExt cx="293025" cy="292250"/>
          </a:xfrm>
        </p:grpSpPr>
        <p:sp>
          <p:nvSpPr>
            <p:cNvPr id="7136" name="Google Shape;7136;p85"/>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85"/>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85"/>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9" name="Google Shape;7139;p85"/>
          <p:cNvGrpSpPr/>
          <p:nvPr/>
        </p:nvGrpSpPr>
        <p:grpSpPr>
          <a:xfrm>
            <a:off x="1731124" y="2882015"/>
            <a:ext cx="358408" cy="355557"/>
            <a:chOff x="-32174975" y="3192625"/>
            <a:chExt cx="295375" cy="293025"/>
          </a:xfrm>
        </p:grpSpPr>
        <p:sp>
          <p:nvSpPr>
            <p:cNvPr id="7140" name="Google Shape;7140;p85"/>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85"/>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85"/>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85"/>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4" name="Google Shape;7144;p85"/>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85"/>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6" name="Google Shape;7146;p85"/>
          <p:cNvGrpSpPr/>
          <p:nvPr/>
        </p:nvGrpSpPr>
        <p:grpSpPr>
          <a:xfrm>
            <a:off x="3970274" y="2882970"/>
            <a:ext cx="354586" cy="353645"/>
            <a:chOff x="-30345325" y="3184750"/>
            <a:chExt cx="292225" cy="291450"/>
          </a:xfrm>
        </p:grpSpPr>
        <p:sp>
          <p:nvSpPr>
            <p:cNvPr id="7147" name="Google Shape;7147;p85"/>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85"/>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85"/>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85"/>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85"/>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2" name="Google Shape;7152;p85"/>
          <p:cNvGrpSpPr/>
          <p:nvPr/>
        </p:nvGrpSpPr>
        <p:grpSpPr>
          <a:xfrm>
            <a:off x="1295026" y="1532946"/>
            <a:ext cx="353645" cy="353645"/>
            <a:chOff x="-35481425" y="3202075"/>
            <a:chExt cx="291450" cy="291450"/>
          </a:xfrm>
        </p:grpSpPr>
        <p:sp>
          <p:nvSpPr>
            <p:cNvPr id="7153" name="Google Shape;7153;p85"/>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85"/>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85"/>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85"/>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85"/>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85"/>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85"/>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0" name="Google Shape;7160;p85"/>
          <p:cNvGrpSpPr/>
          <p:nvPr/>
        </p:nvGrpSpPr>
        <p:grpSpPr>
          <a:xfrm>
            <a:off x="1294556" y="1974472"/>
            <a:ext cx="354586" cy="352675"/>
            <a:chOff x="-35482200" y="3561225"/>
            <a:chExt cx="292225" cy="290650"/>
          </a:xfrm>
        </p:grpSpPr>
        <p:sp>
          <p:nvSpPr>
            <p:cNvPr id="7161" name="Google Shape;7161;p85"/>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85"/>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85"/>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4" name="Google Shape;7164;p85"/>
          <p:cNvGrpSpPr/>
          <p:nvPr/>
        </p:nvGrpSpPr>
        <p:grpSpPr>
          <a:xfrm>
            <a:off x="1295026" y="2409340"/>
            <a:ext cx="353645" cy="353615"/>
            <a:chOff x="-35481425" y="3919600"/>
            <a:chExt cx="291450" cy="291425"/>
          </a:xfrm>
        </p:grpSpPr>
        <p:sp>
          <p:nvSpPr>
            <p:cNvPr id="7165" name="Google Shape;7165;p85"/>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85"/>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85"/>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85"/>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85"/>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85"/>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85"/>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85"/>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3" name="Google Shape;7173;p85"/>
          <p:cNvGrpSpPr/>
          <p:nvPr/>
        </p:nvGrpSpPr>
        <p:grpSpPr>
          <a:xfrm>
            <a:off x="3530661" y="1533431"/>
            <a:ext cx="357468" cy="352675"/>
            <a:chOff x="-33645475" y="3228075"/>
            <a:chExt cx="294600" cy="290650"/>
          </a:xfrm>
        </p:grpSpPr>
        <p:sp>
          <p:nvSpPr>
            <p:cNvPr id="7174" name="Google Shape;7174;p85"/>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85"/>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85"/>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85"/>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85"/>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85"/>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85"/>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1" name="Google Shape;7181;p85"/>
          <p:cNvGrpSpPr/>
          <p:nvPr/>
        </p:nvGrpSpPr>
        <p:grpSpPr>
          <a:xfrm>
            <a:off x="3531631" y="1973516"/>
            <a:ext cx="355526" cy="354586"/>
            <a:chOff x="-33646250" y="3586425"/>
            <a:chExt cx="293000" cy="292225"/>
          </a:xfrm>
        </p:grpSpPr>
        <p:sp>
          <p:nvSpPr>
            <p:cNvPr id="7182" name="Google Shape;7182;p85"/>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85"/>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4" name="Google Shape;7184;p85"/>
          <p:cNvGrpSpPr/>
          <p:nvPr/>
        </p:nvGrpSpPr>
        <p:grpSpPr>
          <a:xfrm>
            <a:off x="3532101" y="2408369"/>
            <a:ext cx="354586" cy="355557"/>
            <a:chOff x="-33645475" y="3944800"/>
            <a:chExt cx="292225" cy="293025"/>
          </a:xfrm>
        </p:grpSpPr>
        <p:sp>
          <p:nvSpPr>
            <p:cNvPr id="7185" name="Google Shape;7185;p85"/>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85"/>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85"/>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85"/>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85"/>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85"/>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85"/>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85"/>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85"/>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85"/>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5" name="Google Shape;7195;p85"/>
          <p:cNvGrpSpPr/>
          <p:nvPr/>
        </p:nvGrpSpPr>
        <p:grpSpPr>
          <a:xfrm>
            <a:off x="2185320" y="2882106"/>
            <a:ext cx="352675" cy="355375"/>
            <a:chOff x="-31809525" y="3192625"/>
            <a:chExt cx="290650" cy="292875"/>
          </a:xfrm>
        </p:grpSpPr>
        <p:sp>
          <p:nvSpPr>
            <p:cNvPr id="7196" name="Google Shape;7196;p85"/>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85"/>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85"/>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85"/>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0" name="Google Shape;7200;p85"/>
          <p:cNvGrpSpPr/>
          <p:nvPr/>
        </p:nvGrpSpPr>
        <p:grpSpPr>
          <a:xfrm>
            <a:off x="2184835" y="3352658"/>
            <a:ext cx="353645" cy="355557"/>
            <a:chOff x="-31811100" y="3550975"/>
            <a:chExt cx="291450" cy="293025"/>
          </a:xfrm>
        </p:grpSpPr>
        <p:sp>
          <p:nvSpPr>
            <p:cNvPr id="7201" name="Google Shape;7201;p85"/>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85"/>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85"/>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85"/>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85"/>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85"/>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85"/>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8" name="Google Shape;7208;p85"/>
          <p:cNvGrpSpPr/>
          <p:nvPr/>
        </p:nvGrpSpPr>
        <p:grpSpPr>
          <a:xfrm>
            <a:off x="2178631" y="3816962"/>
            <a:ext cx="366052" cy="356831"/>
            <a:chOff x="-31817400" y="3910025"/>
            <a:chExt cx="301675" cy="294075"/>
          </a:xfrm>
        </p:grpSpPr>
        <p:sp>
          <p:nvSpPr>
            <p:cNvPr id="7209" name="Google Shape;7209;p85"/>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85"/>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85"/>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2" name="Google Shape;7212;p85"/>
          <p:cNvGrpSpPr/>
          <p:nvPr/>
        </p:nvGrpSpPr>
        <p:grpSpPr>
          <a:xfrm>
            <a:off x="3970259" y="3353143"/>
            <a:ext cx="354616" cy="354586"/>
            <a:chOff x="-30354000" y="3569100"/>
            <a:chExt cx="292250" cy="292225"/>
          </a:xfrm>
        </p:grpSpPr>
        <p:sp>
          <p:nvSpPr>
            <p:cNvPr id="7213" name="Google Shape;7213;p85"/>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85"/>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85"/>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85"/>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85"/>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85"/>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9" name="Google Shape;7219;p85"/>
          <p:cNvGrpSpPr/>
          <p:nvPr/>
        </p:nvGrpSpPr>
        <p:grpSpPr>
          <a:xfrm>
            <a:off x="1748837" y="1532946"/>
            <a:ext cx="342148" cy="353645"/>
            <a:chOff x="-35118325" y="3202075"/>
            <a:chExt cx="281975" cy="291450"/>
          </a:xfrm>
        </p:grpSpPr>
        <p:sp>
          <p:nvSpPr>
            <p:cNvPr id="7220" name="Google Shape;7220;p85"/>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85"/>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85"/>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85"/>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4" name="Google Shape;7224;p85"/>
          <p:cNvGrpSpPr/>
          <p:nvPr/>
        </p:nvGrpSpPr>
        <p:grpSpPr>
          <a:xfrm>
            <a:off x="1742618" y="1974199"/>
            <a:ext cx="354586" cy="353221"/>
            <a:chOff x="-35123050" y="3561225"/>
            <a:chExt cx="292225" cy="291100"/>
          </a:xfrm>
        </p:grpSpPr>
        <p:sp>
          <p:nvSpPr>
            <p:cNvPr id="7225" name="Google Shape;7225;p85"/>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85"/>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7" name="Google Shape;7227;p85"/>
          <p:cNvGrpSpPr/>
          <p:nvPr/>
        </p:nvGrpSpPr>
        <p:grpSpPr>
          <a:xfrm>
            <a:off x="1784677" y="2409340"/>
            <a:ext cx="270467" cy="353615"/>
            <a:chOff x="-35089175" y="3919600"/>
            <a:chExt cx="222900" cy="291425"/>
          </a:xfrm>
        </p:grpSpPr>
        <p:sp>
          <p:nvSpPr>
            <p:cNvPr id="7228" name="Google Shape;7228;p85"/>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85"/>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0" name="Google Shape;7230;p85"/>
          <p:cNvGrpSpPr/>
          <p:nvPr/>
        </p:nvGrpSpPr>
        <p:grpSpPr>
          <a:xfrm>
            <a:off x="3981673" y="1532703"/>
            <a:ext cx="336445" cy="354131"/>
            <a:chOff x="-33277650" y="3226875"/>
            <a:chExt cx="277275" cy="291850"/>
          </a:xfrm>
        </p:grpSpPr>
        <p:sp>
          <p:nvSpPr>
            <p:cNvPr id="7231" name="Google Shape;7231;p85"/>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85"/>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85"/>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85"/>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85"/>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85"/>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85"/>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8" name="Google Shape;7238;p85"/>
          <p:cNvGrpSpPr/>
          <p:nvPr/>
        </p:nvGrpSpPr>
        <p:grpSpPr>
          <a:xfrm>
            <a:off x="3973073" y="1973987"/>
            <a:ext cx="353645" cy="353645"/>
            <a:chOff x="-33286325" y="3586425"/>
            <a:chExt cx="291450" cy="291450"/>
          </a:xfrm>
        </p:grpSpPr>
        <p:sp>
          <p:nvSpPr>
            <p:cNvPr id="7239" name="Google Shape;7239;p85"/>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85"/>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85"/>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85"/>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85"/>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4" name="Google Shape;7244;p85"/>
          <p:cNvGrpSpPr/>
          <p:nvPr/>
        </p:nvGrpSpPr>
        <p:grpSpPr>
          <a:xfrm>
            <a:off x="3973073" y="2408369"/>
            <a:ext cx="353645" cy="355557"/>
            <a:chOff x="-33286325" y="3944800"/>
            <a:chExt cx="291450" cy="293025"/>
          </a:xfrm>
        </p:grpSpPr>
        <p:sp>
          <p:nvSpPr>
            <p:cNvPr id="7245" name="Google Shape;7245;p85"/>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85"/>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85"/>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85"/>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9" name="Google Shape;7249;p85"/>
          <p:cNvGrpSpPr/>
          <p:nvPr/>
        </p:nvGrpSpPr>
        <p:grpSpPr>
          <a:xfrm>
            <a:off x="2631470" y="2881529"/>
            <a:ext cx="353645" cy="356527"/>
            <a:chOff x="-31452725" y="3191825"/>
            <a:chExt cx="291450" cy="293825"/>
          </a:xfrm>
        </p:grpSpPr>
        <p:sp>
          <p:nvSpPr>
            <p:cNvPr id="7250" name="Google Shape;7250;p85"/>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85"/>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85"/>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85"/>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4" name="Google Shape;7254;p85"/>
          <p:cNvGrpSpPr/>
          <p:nvPr/>
        </p:nvGrpSpPr>
        <p:grpSpPr>
          <a:xfrm>
            <a:off x="2631000" y="3353144"/>
            <a:ext cx="354586" cy="354586"/>
            <a:chOff x="-31452725" y="3551775"/>
            <a:chExt cx="292225" cy="292225"/>
          </a:xfrm>
        </p:grpSpPr>
        <p:sp>
          <p:nvSpPr>
            <p:cNvPr id="7255" name="Google Shape;7255;p85"/>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85"/>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85"/>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85"/>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9" name="Google Shape;7259;p85"/>
          <p:cNvGrpSpPr/>
          <p:nvPr/>
        </p:nvGrpSpPr>
        <p:grpSpPr>
          <a:xfrm>
            <a:off x="2629559" y="3817129"/>
            <a:ext cx="357468" cy="356497"/>
            <a:chOff x="-31455100" y="3909350"/>
            <a:chExt cx="294600" cy="293800"/>
          </a:xfrm>
        </p:grpSpPr>
        <p:sp>
          <p:nvSpPr>
            <p:cNvPr id="7260" name="Google Shape;7260;p85"/>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85"/>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2" name="Google Shape;7262;p85"/>
          <p:cNvGrpSpPr/>
          <p:nvPr/>
        </p:nvGrpSpPr>
        <p:grpSpPr>
          <a:xfrm>
            <a:off x="3970744" y="3818084"/>
            <a:ext cx="353645" cy="354586"/>
            <a:chOff x="-30345325" y="3918800"/>
            <a:chExt cx="291450" cy="292225"/>
          </a:xfrm>
        </p:grpSpPr>
        <p:sp>
          <p:nvSpPr>
            <p:cNvPr id="7263" name="Google Shape;7263;p85"/>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85"/>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85"/>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85"/>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85"/>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8" name="Google Shape;7268;p85"/>
          <p:cNvGrpSpPr/>
          <p:nvPr/>
        </p:nvGrpSpPr>
        <p:grpSpPr>
          <a:xfrm>
            <a:off x="2200736" y="1532946"/>
            <a:ext cx="332593" cy="353645"/>
            <a:chOff x="-34755225" y="3202075"/>
            <a:chExt cx="274100" cy="291450"/>
          </a:xfrm>
        </p:grpSpPr>
        <p:sp>
          <p:nvSpPr>
            <p:cNvPr id="7269" name="Google Shape;7269;p85"/>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85"/>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85"/>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85"/>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85"/>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85"/>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85"/>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6" name="Google Shape;7276;p85"/>
          <p:cNvGrpSpPr/>
          <p:nvPr/>
        </p:nvGrpSpPr>
        <p:grpSpPr>
          <a:xfrm>
            <a:off x="2190209" y="1973987"/>
            <a:ext cx="353645" cy="353645"/>
            <a:chOff x="-34763900" y="3561225"/>
            <a:chExt cx="291450" cy="291450"/>
          </a:xfrm>
        </p:grpSpPr>
        <p:sp>
          <p:nvSpPr>
            <p:cNvPr id="7277" name="Google Shape;7277;p85"/>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85"/>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85"/>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0" name="Google Shape;7280;p85"/>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81" name="Google Shape;7281;p85"/>
          <p:cNvGrpSpPr/>
          <p:nvPr/>
        </p:nvGrpSpPr>
        <p:grpSpPr>
          <a:xfrm>
            <a:off x="845106" y="2882499"/>
            <a:ext cx="354586" cy="354586"/>
            <a:chOff x="-32927950" y="3227275"/>
            <a:chExt cx="292225" cy="292225"/>
          </a:xfrm>
        </p:grpSpPr>
        <p:sp>
          <p:nvSpPr>
            <p:cNvPr id="7282" name="Google Shape;7282;p85"/>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85"/>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85"/>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85"/>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85"/>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7" name="Google Shape;7287;p85"/>
          <p:cNvGrpSpPr/>
          <p:nvPr/>
        </p:nvGrpSpPr>
        <p:grpSpPr>
          <a:xfrm>
            <a:off x="844621" y="3353613"/>
            <a:ext cx="355557" cy="353645"/>
            <a:chOff x="-32927950" y="3586425"/>
            <a:chExt cx="293025" cy="291450"/>
          </a:xfrm>
        </p:grpSpPr>
        <p:sp>
          <p:nvSpPr>
            <p:cNvPr id="7288" name="Google Shape;7288;p85"/>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85"/>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85"/>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85"/>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85"/>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3" name="Google Shape;7293;p85"/>
          <p:cNvGrpSpPr/>
          <p:nvPr/>
        </p:nvGrpSpPr>
        <p:grpSpPr>
          <a:xfrm>
            <a:off x="845106" y="3817598"/>
            <a:ext cx="354586" cy="355557"/>
            <a:chOff x="-32927950" y="3944800"/>
            <a:chExt cx="292225" cy="293025"/>
          </a:xfrm>
        </p:grpSpPr>
        <p:sp>
          <p:nvSpPr>
            <p:cNvPr id="7294" name="Google Shape;7294;p85"/>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85"/>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85"/>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85"/>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85"/>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85"/>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85"/>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85"/>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85"/>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3" name="Google Shape;7303;p85"/>
          <p:cNvGrpSpPr/>
          <p:nvPr/>
        </p:nvGrpSpPr>
        <p:grpSpPr>
          <a:xfrm>
            <a:off x="3073898" y="2882849"/>
            <a:ext cx="354586" cy="353888"/>
            <a:chOff x="-31094350" y="3194000"/>
            <a:chExt cx="292225" cy="291650"/>
          </a:xfrm>
        </p:grpSpPr>
        <p:sp>
          <p:nvSpPr>
            <p:cNvPr id="7304" name="Google Shape;7304;p85"/>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85"/>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85"/>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85"/>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85"/>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85"/>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85"/>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85"/>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2" name="Google Shape;7312;p85"/>
          <p:cNvGrpSpPr/>
          <p:nvPr/>
        </p:nvGrpSpPr>
        <p:grpSpPr>
          <a:xfrm>
            <a:off x="3074368" y="3353341"/>
            <a:ext cx="353645" cy="354191"/>
            <a:chOff x="-31093575" y="3552550"/>
            <a:chExt cx="291450" cy="291900"/>
          </a:xfrm>
        </p:grpSpPr>
        <p:sp>
          <p:nvSpPr>
            <p:cNvPr id="7313" name="Google Shape;7313;p85"/>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85"/>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85"/>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85"/>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7" name="Google Shape;7317;p85"/>
          <p:cNvGrpSpPr/>
          <p:nvPr/>
        </p:nvGrpSpPr>
        <p:grpSpPr>
          <a:xfrm>
            <a:off x="3074368" y="3818569"/>
            <a:ext cx="353645" cy="353615"/>
            <a:chOff x="-31093575" y="3911725"/>
            <a:chExt cx="291450" cy="291425"/>
          </a:xfrm>
        </p:grpSpPr>
        <p:sp>
          <p:nvSpPr>
            <p:cNvPr id="7318" name="Google Shape;7318;p85"/>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85"/>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0" name="Google Shape;7320;p85"/>
          <p:cNvGrpSpPr/>
          <p:nvPr/>
        </p:nvGrpSpPr>
        <p:grpSpPr>
          <a:xfrm>
            <a:off x="2183798" y="4275536"/>
            <a:ext cx="356497" cy="354586"/>
            <a:chOff x="-29946000" y="3183175"/>
            <a:chExt cx="293800" cy="292225"/>
          </a:xfrm>
        </p:grpSpPr>
        <p:sp>
          <p:nvSpPr>
            <p:cNvPr id="7321" name="Google Shape;7321;p85"/>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85"/>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85"/>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85"/>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85"/>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85"/>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7" name="Google Shape;7327;p85"/>
          <p:cNvGrpSpPr/>
          <p:nvPr/>
        </p:nvGrpSpPr>
        <p:grpSpPr>
          <a:xfrm>
            <a:off x="2628330" y="1532689"/>
            <a:ext cx="358408" cy="354161"/>
            <a:chOff x="-34408675" y="3202075"/>
            <a:chExt cx="295375" cy="291875"/>
          </a:xfrm>
        </p:grpSpPr>
        <p:sp>
          <p:nvSpPr>
            <p:cNvPr id="7328" name="Google Shape;7328;p85"/>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85"/>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85"/>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85"/>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2" name="Google Shape;7332;p85"/>
          <p:cNvGrpSpPr/>
          <p:nvPr/>
        </p:nvGrpSpPr>
        <p:grpSpPr>
          <a:xfrm>
            <a:off x="2630241" y="1972683"/>
            <a:ext cx="354586" cy="356254"/>
            <a:chOff x="-34405525" y="3558075"/>
            <a:chExt cx="292225" cy="293600"/>
          </a:xfrm>
        </p:grpSpPr>
        <p:sp>
          <p:nvSpPr>
            <p:cNvPr id="7333" name="Google Shape;7333;p85"/>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85"/>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85"/>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6" name="Google Shape;7336;p85"/>
          <p:cNvGrpSpPr/>
          <p:nvPr/>
        </p:nvGrpSpPr>
        <p:grpSpPr>
          <a:xfrm>
            <a:off x="2629755" y="2409340"/>
            <a:ext cx="355557" cy="353615"/>
            <a:chOff x="-34406325" y="3919600"/>
            <a:chExt cx="293025" cy="291425"/>
          </a:xfrm>
        </p:grpSpPr>
        <p:sp>
          <p:nvSpPr>
            <p:cNvPr id="7337" name="Google Shape;7337;p85"/>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85"/>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85"/>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85"/>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85"/>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85"/>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85"/>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4" name="Google Shape;7344;p85"/>
          <p:cNvGrpSpPr/>
          <p:nvPr/>
        </p:nvGrpSpPr>
        <p:grpSpPr>
          <a:xfrm>
            <a:off x="1293653" y="2888703"/>
            <a:ext cx="353645" cy="342179"/>
            <a:chOff x="-32568800" y="3232000"/>
            <a:chExt cx="291450" cy="282000"/>
          </a:xfrm>
        </p:grpSpPr>
        <p:sp>
          <p:nvSpPr>
            <p:cNvPr id="7345" name="Google Shape;7345;p85"/>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85"/>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7" name="Google Shape;7347;p85"/>
          <p:cNvGrpSpPr/>
          <p:nvPr/>
        </p:nvGrpSpPr>
        <p:grpSpPr>
          <a:xfrm>
            <a:off x="1293183" y="3353613"/>
            <a:ext cx="354586" cy="353645"/>
            <a:chOff x="-32569575" y="3586425"/>
            <a:chExt cx="292225" cy="291450"/>
          </a:xfrm>
        </p:grpSpPr>
        <p:sp>
          <p:nvSpPr>
            <p:cNvPr id="7348" name="Google Shape;7348;p85"/>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85"/>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0" name="Google Shape;7350;p85"/>
          <p:cNvGrpSpPr/>
          <p:nvPr/>
        </p:nvGrpSpPr>
        <p:grpSpPr>
          <a:xfrm>
            <a:off x="1284098" y="3818205"/>
            <a:ext cx="372756" cy="354343"/>
            <a:chOff x="-32576675" y="3944600"/>
            <a:chExt cx="307200" cy="292025"/>
          </a:xfrm>
        </p:grpSpPr>
        <p:sp>
          <p:nvSpPr>
            <p:cNvPr id="7351" name="Google Shape;7351;p85"/>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85"/>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3" name="Google Shape;7353;p85"/>
          <p:cNvGrpSpPr/>
          <p:nvPr/>
        </p:nvGrpSpPr>
        <p:grpSpPr>
          <a:xfrm>
            <a:off x="3529065" y="2882500"/>
            <a:ext cx="354586" cy="354586"/>
            <a:chOff x="-30735200" y="3192625"/>
            <a:chExt cx="292225" cy="292225"/>
          </a:xfrm>
        </p:grpSpPr>
        <p:sp>
          <p:nvSpPr>
            <p:cNvPr id="7354" name="Google Shape;7354;p85"/>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85"/>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85"/>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85"/>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85"/>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85"/>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85"/>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1" name="Google Shape;7361;p85"/>
          <p:cNvGrpSpPr/>
          <p:nvPr/>
        </p:nvGrpSpPr>
        <p:grpSpPr>
          <a:xfrm>
            <a:off x="3529065" y="3353932"/>
            <a:ext cx="354586" cy="353008"/>
            <a:chOff x="-30735200" y="3552550"/>
            <a:chExt cx="292225" cy="290925"/>
          </a:xfrm>
        </p:grpSpPr>
        <p:sp>
          <p:nvSpPr>
            <p:cNvPr id="7362" name="Google Shape;7362;p85"/>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85"/>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4" name="Google Shape;7364;p85"/>
          <p:cNvGrpSpPr/>
          <p:nvPr/>
        </p:nvGrpSpPr>
        <p:grpSpPr>
          <a:xfrm>
            <a:off x="3529065" y="3818554"/>
            <a:ext cx="354586" cy="353645"/>
            <a:chOff x="-30735200" y="3910925"/>
            <a:chExt cx="292225" cy="291450"/>
          </a:xfrm>
        </p:grpSpPr>
        <p:sp>
          <p:nvSpPr>
            <p:cNvPr id="7365" name="Google Shape;7365;p85"/>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85"/>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67" name="Google Shape;7367;p85"/>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8" name="Google Shape;7368;p85"/>
          <p:cNvGrpSpPr/>
          <p:nvPr/>
        </p:nvGrpSpPr>
        <p:grpSpPr>
          <a:xfrm>
            <a:off x="4882910" y="1531421"/>
            <a:ext cx="358971" cy="359224"/>
            <a:chOff x="-57956275" y="3197925"/>
            <a:chExt cx="319000" cy="319225"/>
          </a:xfrm>
        </p:grpSpPr>
        <p:sp>
          <p:nvSpPr>
            <p:cNvPr id="7369" name="Google Shape;7369;p85"/>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85"/>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85"/>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85"/>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85"/>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85"/>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85"/>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6" name="Google Shape;7376;p85"/>
          <p:cNvGrpSpPr/>
          <p:nvPr/>
        </p:nvGrpSpPr>
        <p:grpSpPr>
          <a:xfrm>
            <a:off x="4905064" y="1987846"/>
            <a:ext cx="314662" cy="358971"/>
            <a:chOff x="-57940525" y="3590375"/>
            <a:chExt cx="279625" cy="319000"/>
          </a:xfrm>
        </p:grpSpPr>
        <p:sp>
          <p:nvSpPr>
            <p:cNvPr id="7377" name="Google Shape;7377;p85"/>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85"/>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85"/>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85"/>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85"/>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2" name="Google Shape;7382;p85"/>
          <p:cNvGrpSpPr/>
          <p:nvPr/>
        </p:nvGrpSpPr>
        <p:grpSpPr>
          <a:xfrm>
            <a:off x="4875945" y="2429217"/>
            <a:ext cx="358099" cy="358999"/>
            <a:chOff x="-57959425" y="3982600"/>
            <a:chExt cx="318225" cy="319025"/>
          </a:xfrm>
        </p:grpSpPr>
        <p:sp>
          <p:nvSpPr>
            <p:cNvPr id="7383" name="Google Shape;7383;p85"/>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85"/>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85"/>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85"/>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7" name="Google Shape;7387;p85"/>
          <p:cNvGrpSpPr/>
          <p:nvPr/>
        </p:nvGrpSpPr>
        <p:grpSpPr>
          <a:xfrm>
            <a:off x="7076112" y="1532546"/>
            <a:ext cx="357226" cy="357226"/>
            <a:chOff x="-55987225" y="3198925"/>
            <a:chExt cx="317450" cy="317450"/>
          </a:xfrm>
        </p:grpSpPr>
        <p:sp>
          <p:nvSpPr>
            <p:cNvPr id="7388" name="Google Shape;7388;p85"/>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85"/>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85"/>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85"/>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2" name="Google Shape;7392;p85"/>
          <p:cNvGrpSpPr/>
          <p:nvPr/>
        </p:nvGrpSpPr>
        <p:grpSpPr>
          <a:xfrm>
            <a:off x="7076112" y="1988578"/>
            <a:ext cx="357226" cy="357367"/>
            <a:chOff x="-55987225" y="3591025"/>
            <a:chExt cx="317450" cy="317575"/>
          </a:xfrm>
        </p:grpSpPr>
        <p:sp>
          <p:nvSpPr>
            <p:cNvPr id="7393" name="Google Shape;7393;p85"/>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85"/>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85"/>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85"/>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85"/>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8" name="Google Shape;7398;p85"/>
          <p:cNvGrpSpPr/>
          <p:nvPr/>
        </p:nvGrpSpPr>
        <p:grpSpPr>
          <a:xfrm>
            <a:off x="7090027" y="2429217"/>
            <a:ext cx="358999" cy="358999"/>
            <a:chOff x="-55988800" y="3982600"/>
            <a:chExt cx="319025" cy="319025"/>
          </a:xfrm>
        </p:grpSpPr>
        <p:sp>
          <p:nvSpPr>
            <p:cNvPr id="7399" name="Google Shape;7399;p85"/>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85"/>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85"/>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85"/>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85"/>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4" name="Google Shape;7404;p85"/>
          <p:cNvGrpSpPr/>
          <p:nvPr/>
        </p:nvGrpSpPr>
        <p:grpSpPr>
          <a:xfrm>
            <a:off x="5748546" y="2887174"/>
            <a:ext cx="356326" cy="358971"/>
            <a:chOff x="-54026025" y="3192625"/>
            <a:chExt cx="316650" cy="319000"/>
          </a:xfrm>
        </p:grpSpPr>
        <p:sp>
          <p:nvSpPr>
            <p:cNvPr id="7405" name="Google Shape;7405;p85"/>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85"/>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85"/>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85"/>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85"/>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85"/>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85"/>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85"/>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3" name="Google Shape;7413;p85"/>
          <p:cNvGrpSpPr/>
          <p:nvPr/>
        </p:nvGrpSpPr>
        <p:grpSpPr>
          <a:xfrm>
            <a:off x="5768492" y="3358148"/>
            <a:ext cx="316434" cy="358099"/>
            <a:chOff x="-54007925" y="3584850"/>
            <a:chExt cx="281200" cy="318225"/>
          </a:xfrm>
        </p:grpSpPr>
        <p:sp>
          <p:nvSpPr>
            <p:cNvPr id="7414" name="Google Shape;7414;p85"/>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85"/>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85"/>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85"/>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85"/>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85"/>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0" name="Google Shape;7420;p85"/>
          <p:cNvGrpSpPr/>
          <p:nvPr/>
        </p:nvGrpSpPr>
        <p:grpSpPr>
          <a:xfrm>
            <a:off x="5768492" y="3820033"/>
            <a:ext cx="316434" cy="358914"/>
            <a:chOff x="-54007925" y="3975575"/>
            <a:chExt cx="281200" cy="318950"/>
          </a:xfrm>
        </p:grpSpPr>
        <p:sp>
          <p:nvSpPr>
            <p:cNvPr id="7421" name="Google Shape;7421;p85"/>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85"/>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85"/>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85"/>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5" name="Google Shape;7425;p85"/>
          <p:cNvGrpSpPr/>
          <p:nvPr/>
        </p:nvGrpSpPr>
        <p:grpSpPr>
          <a:xfrm>
            <a:off x="8003359" y="2904504"/>
            <a:ext cx="274770" cy="358492"/>
            <a:chOff x="-52005775" y="3208025"/>
            <a:chExt cx="244175" cy="318575"/>
          </a:xfrm>
        </p:grpSpPr>
        <p:sp>
          <p:nvSpPr>
            <p:cNvPr id="7426" name="Google Shape;7426;p85"/>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85"/>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85"/>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85"/>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85"/>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85"/>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85"/>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85"/>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85"/>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85"/>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85"/>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7" name="Google Shape;7437;p85"/>
          <p:cNvGrpSpPr/>
          <p:nvPr/>
        </p:nvGrpSpPr>
        <p:grpSpPr>
          <a:xfrm>
            <a:off x="5309825" y="1532546"/>
            <a:ext cx="358099" cy="358099"/>
            <a:chOff x="-57568775" y="3198925"/>
            <a:chExt cx="318225" cy="318225"/>
          </a:xfrm>
        </p:grpSpPr>
        <p:sp>
          <p:nvSpPr>
            <p:cNvPr id="7438" name="Google Shape;7438;p85"/>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85"/>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85"/>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85"/>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85"/>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85"/>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4" name="Google Shape;7444;p85"/>
          <p:cNvGrpSpPr/>
          <p:nvPr/>
        </p:nvGrpSpPr>
        <p:grpSpPr>
          <a:xfrm>
            <a:off x="5331543" y="1987846"/>
            <a:ext cx="314662" cy="358099"/>
            <a:chOff x="-57549075" y="3590375"/>
            <a:chExt cx="279625" cy="318225"/>
          </a:xfrm>
        </p:grpSpPr>
        <p:sp>
          <p:nvSpPr>
            <p:cNvPr id="7445" name="Google Shape;7445;p85"/>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85"/>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85"/>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85"/>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9" name="Google Shape;7449;p85"/>
          <p:cNvGrpSpPr/>
          <p:nvPr/>
        </p:nvGrpSpPr>
        <p:grpSpPr>
          <a:xfrm>
            <a:off x="5323740" y="2429217"/>
            <a:ext cx="359871" cy="359871"/>
            <a:chOff x="-57570350" y="3982600"/>
            <a:chExt cx="319800" cy="319800"/>
          </a:xfrm>
        </p:grpSpPr>
        <p:sp>
          <p:nvSpPr>
            <p:cNvPr id="7450" name="Google Shape;7450;p85"/>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85"/>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85"/>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85"/>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4" name="Google Shape;7454;p85"/>
          <p:cNvGrpSpPr/>
          <p:nvPr/>
        </p:nvGrpSpPr>
        <p:grpSpPr>
          <a:xfrm>
            <a:off x="7538779" y="1531646"/>
            <a:ext cx="314662" cy="358999"/>
            <a:chOff x="-55576850" y="3198125"/>
            <a:chExt cx="279625" cy="319025"/>
          </a:xfrm>
        </p:grpSpPr>
        <p:sp>
          <p:nvSpPr>
            <p:cNvPr id="7455" name="Google Shape;7455;p85"/>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85"/>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85"/>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85"/>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9" name="Google Shape;7459;p85"/>
          <p:cNvGrpSpPr/>
          <p:nvPr/>
        </p:nvGrpSpPr>
        <p:grpSpPr>
          <a:xfrm>
            <a:off x="7516174" y="1987621"/>
            <a:ext cx="359871" cy="358324"/>
            <a:chOff x="-55596550" y="3590175"/>
            <a:chExt cx="319800" cy="318425"/>
          </a:xfrm>
        </p:grpSpPr>
        <p:sp>
          <p:nvSpPr>
            <p:cNvPr id="7460" name="Google Shape;7460;p85"/>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85"/>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85"/>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85"/>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4" name="Google Shape;7464;p85"/>
          <p:cNvGrpSpPr/>
          <p:nvPr/>
        </p:nvGrpSpPr>
        <p:grpSpPr>
          <a:xfrm>
            <a:off x="7531412" y="2428964"/>
            <a:ext cx="358999" cy="359252"/>
            <a:chOff x="-55595775" y="3982375"/>
            <a:chExt cx="319025" cy="319250"/>
          </a:xfrm>
        </p:grpSpPr>
        <p:sp>
          <p:nvSpPr>
            <p:cNvPr id="7465" name="Google Shape;7465;p85"/>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85"/>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85"/>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85"/>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85"/>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85"/>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1" name="Google Shape;7471;p85"/>
          <p:cNvGrpSpPr/>
          <p:nvPr/>
        </p:nvGrpSpPr>
        <p:grpSpPr>
          <a:xfrm>
            <a:off x="6188595" y="2887174"/>
            <a:ext cx="358999" cy="358099"/>
            <a:chOff x="-53635375" y="3192625"/>
            <a:chExt cx="319025" cy="318225"/>
          </a:xfrm>
        </p:grpSpPr>
        <p:sp>
          <p:nvSpPr>
            <p:cNvPr id="7472" name="Google Shape;7472;p85"/>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85"/>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85"/>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5" name="Google Shape;7475;p85"/>
          <p:cNvGrpSpPr/>
          <p:nvPr/>
        </p:nvGrpSpPr>
        <p:grpSpPr>
          <a:xfrm>
            <a:off x="6210763" y="3358148"/>
            <a:ext cx="314662" cy="358999"/>
            <a:chOff x="-53615675" y="3584850"/>
            <a:chExt cx="279625" cy="319025"/>
          </a:xfrm>
        </p:grpSpPr>
        <p:sp>
          <p:nvSpPr>
            <p:cNvPr id="7476" name="Google Shape;7476;p85"/>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85"/>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85"/>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9" name="Google Shape;7479;p85"/>
          <p:cNvGrpSpPr/>
          <p:nvPr/>
        </p:nvGrpSpPr>
        <p:grpSpPr>
          <a:xfrm>
            <a:off x="6188609" y="3821074"/>
            <a:ext cx="358971" cy="357874"/>
            <a:chOff x="-53634575" y="3976500"/>
            <a:chExt cx="319000" cy="318025"/>
          </a:xfrm>
        </p:grpSpPr>
        <p:sp>
          <p:nvSpPr>
            <p:cNvPr id="7480" name="Google Shape;7480;p85"/>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85"/>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85"/>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85"/>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85"/>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85"/>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85"/>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85"/>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8" name="Google Shape;7488;p85"/>
          <p:cNvGrpSpPr/>
          <p:nvPr/>
        </p:nvGrpSpPr>
        <p:grpSpPr>
          <a:xfrm>
            <a:off x="7983413" y="3364028"/>
            <a:ext cx="314662" cy="358436"/>
            <a:chOff x="-52023900" y="3590075"/>
            <a:chExt cx="279625" cy="318525"/>
          </a:xfrm>
        </p:grpSpPr>
        <p:sp>
          <p:nvSpPr>
            <p:cNvPr id="7489" name="Google Shape;7489;p85"/>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85"/>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85"/>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85"/>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85"/>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85"/>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85"/>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6" name="Google Shape;7496;p85"/>
          <p:cNvGrpSpPr/>
          <p:nvPr/>
        </p:nvGrpSpPr>
        <p:grpSpPr>
          <a:xfrm>
            <a:off x="5746654" y="1532546"/>
            <a:ext cx="358971" cy="358971"/>
            <a:chOff x="-57173375" y="3198925"/>
            <a:chExt cx="319000" cy="319000"/>
          </a:xfrm>
        </p:grpSpPr>
        <p:sp>
          <p:nvSpPr>
            <p:cNvPr id="7497" name="Google Shape;7497;p85"/>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85"/>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85"/>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85"/>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1" name="Google Shape;7501;p85"/>
          <p:cNvGrpSpPr/>
          <p:nvPr/>
        </p:nvGrpSpPr>
        <p:grpSpPr>
          <a:xfrm>
            <a:off x="5747541" y="2009987"/>
            <a:ext cx="357198" cy="314690"/>
            <a:chOff x="-57176525" y="3610050"/>
            <a:chExt cx="317425" cy="279650"/>
          </a:xfrm>
        </p:grpSpPr>
        <p:sp>
          <p:nvSpPr>
            <p:cNvPr id="7502" name="Google Shape;7502;p85"/>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85"/>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85"/>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85"/>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85"/>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7" name="Google Shape;7507;p85"/>
          <p:cNvGrpSpPr/>
          <p:nvPr/>
        </p:nvGrpSpPr>
        <p:grpSpPr>
          <a:xfrm>
            <a:off x="5779179" y="2428542"/>
            <a:ext cx="323524" cy="358774"/>
            <a:chOff x="-57162350" y="3982000"/>
            <a:chExt cx="287500" cy="318825"/>
          </a:xfrm>
        </p:grpSpPr>
        <p:sp>
          <p:nvSpPr>
            <p:cNvPr id="7508" name="Google Shape;7508;p85"/>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85"/>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85"/>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85"/>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85"/>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85"/>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85"/>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85"/>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6" name="Google Shape;7516;p85"/>
          <p:cNvGrpSpPr/>
          <p:nvPr/>
        </p:nvGrpSpPr>
        <p:grpSpPr>
          <a:xfrm>
            <a:off x="7957995" y="1532546"/>
            <a:ext cx="358099" cy="356326"/>
            <a:chOff x="-55202750" y="3198925"/>
            <a:chExt cx="318225" cy="316650"/>
          </a:xfrm>
        </p:grpSpPr>
        <p:sp>
          <p:nvSpPr>
            <p:cNvPr id="7517" name="Google Shape;7517;p85"/>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85"/>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9" name="Google Shape;7519;p85"/>
          <p:cNvGrpSpPr/>
          <p:nvPr/>
        </p:nvGrpSpPr>
        <p:grpSpPr>
          <a:xfrm>
            <a:off x="7968629" y="1987846"/>
            <a:ext cx="336830" cy="358099"/>
            <a:chOff x="-55194875" y="3590375"/>
            <a:chExt cx="299325" cy="318225"/>
          </a:xfrm>
        </p:grpSpPr>
        <p:sp>
          <p:nvSpPr>
            <p:cNvPr id="7520" name="Google Shape;7520;p85"/>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85"/>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85"/>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85"/>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85"/>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5" name="Google Shape;7525;p85"/>
          <p:cNvGrpSpPr/>
          <p:nvPr/>
        </p:nvGrpSpPr>
        <p:grpSpPr>
          <a:xfrm>
            <a:off x="7973247" y="2430117"/>
            <a:ext cx="357198" cy="357198"/>
            <a:chOff x="-55203525" y="3983400"/>
            <a:chExt cx="317425" cy="317425"/>
          </a:xfrm>
        </p:grpSpPr>
        <p:sp>
          <p:nvSpPr>
            <p:cNvPr id="7526" name="Google Shape;7526;p85"/>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85"/>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85"/>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9" name="Google Shape;7529;p85"/>
          <p:cNvGrpSpPr/>
          <p:nvPr/>
        </p:nvGrpSpPr>
        <p:grpSpPr>
          <a:xfrm>
            <a:off x="6639727" y="2887174"/>
            <a:ext cx="335930" cy="358971"/>
            <a:chOff x="-53232900" y="3192625"/>
            <a:chExt cx="298525" cy="319000"/>
          </a:xfrm>
        </p:grpSpPr>
        <p:sp>
          <p:nvSpPr>
            <p:cNvPr id="7530" name="Google Shape;7530;p85"/>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85"/>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85"/>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85"/>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85"/>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85"/>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85"/>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85"/>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8" name="Google Shape;7538;p85"/>
          <p:cNvGrpSpPr/>
          <p:nvPr/>
        </p:nvGrpSpPr>
        <p:grpSpPr>
          <a:xfrm>
            <a:off x="6629093" y="3358148"/>
            <a:ext cx="357198" cy="356326"/>
            <a:chOff x="-53242350" y="3584850"/>
            <a:chExt cx="317425" cy="316650"/>
          </a:xfrm>
        </p:grpSpPr>
        <p:sp>
          <p:nvSpPr>
            <p:cNvPr id="7539" name="Google Shape;7539;p85"/>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85"/>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85"/>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85"/>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85"/>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4" name="Google Shape;7544;p85"/>
          <p:cNvGrpSpPr/>
          <p:nvPr/>
        </p:nvGrpSpPr>
        <p:grpSpPr>
          <a:xfrm>
            <a:off x="6650362" y="3820849"/>
            <a:ext cx="314662" cy="358999"/>
            <a:chOff x="-53224225" y="3976300"/>
            <a:chExt cx="279625" cy="319025"/>
          </a:xfrm>
        </p:grpSpPr>
        <p:sp>
          <p:nvSpPr>
            <p:cNvPr id="7545" name="Google Shape;7545;p85"/>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85"/>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85"/>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85"/>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85"/>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85"/>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85"/>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2" name="Google Shape;7552;p85"/>
          <p:cNvGrpSpPr/>
          <p:nvPr/>
        </p:nvGrpSpPr>
        <p:grpSpPr>
          <a:xfrm>
            <a:off x="7961258" y="3828529"/>
            <a:ext cx="358971" cy="358408"/>
            <a:chOff x="-52043575" y="3983125"/>
            <a:chExt cx="319000" cy="318500"/>
          </a:xfrm>
        </p:grpSpPr>
        <p:sp>
          <p:nvSpPr>
            <p:cNvPr id="7553" name="Google Shape;7553;p85"/>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85"/>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85"/>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85"/>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85"/>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85"/>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85"/>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85"/>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85"/>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2" name="Google Shape;7562;p85"/>
          <p:cNvGrpSpPr/>
          <p:nvPr/>
        </p:nvGrpSpPr>
        <p:grpSpPr>
          <a:xfrm>
            <a:off x="6215199" y="1532546"/>
            <a:ext cx="314662" cy="358971"/>
            <a:chOff x="-56766175" y="3198925"/>
            <a:chExt cx="279625" cy="319000"/>
          </a:xfrm>
        </p:grpSpPr>
        <p:sp>
          <p:nvSpPr>
            <p:cNvPr id="7563" name="Google Shape;7563;p85"/>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85"/>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85"/>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85"/>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85"/>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85"/>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85"/>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0" name="Google Shape;7570;p85"/>
          <p:cNvGrpSpPr/>
          <p:nvPr/>
        </p:nvGrpSpPr>
        <p:grpSpPr>
          <a:xfrm>
            <a:off x="6214313" y="1987846"/>
            <a:ext cx="316434" cy="358099"/>
            <a:chOff x="-56766175" y="3590375"/>
            <a:chExt cx="281200" cy="318225"/>
          </a:xfrm>
        </p:grpSpPr>
        <p:sp>
          <p:nvSpPr>
            <p:cNvPr id="7571" name="Google Shape;7571;p85"/>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85"/>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85"/>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85"/>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5" name="Google Shape;7575;p85"/>
          <p:cNvGrpSpPr/>
          <p:nvPr/>
        </p:nvGrpSpPr>
        <p:grpSpPr>
          <a:xfrm>
            <a:off x="6251269" y="2429217"/>
            <a:ext cx="272126" cy="358099"/>
            <a:chOff x="-56747275" y="3982600"/>
            <a:chExt cx="241825" cy="318225"/>
          </a:xfrm>
        </p:grpSpPr>
        <p:sp>
          <p:nvSpPr>
            <p:cNvPr id="7576" name="Google Shape;7576;p85"/>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85"/>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85"/>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85"/>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85"/>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85"/>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85"/>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3" name="Google Shape;7583;p85"/>
          <p:cNvGrpSpPr/>
          <p:nvPr/>
        </p:nvGrpSpPr>
        <p:grpSpPr>
          <a:xfrm>
            <a:off x="4881188" y="2894264"/>
            <a:ext cx="314662" cy="358971"/>
            <a:chOff x="-54793175" y="3198925"/>
            <a:chExt cx="279625" cy="319000"/>
          </a:xfrm>
        </p:grpSpPr>
        <p:sp>
          <p:nvSpPr>
            <p:cNvPr id="7584" name="Google Shape;7584;p85"/>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85"/>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85"/>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85"/>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85"/>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85"/>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85"/>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1" name="Google Shape;7591;p85"/>
          <p:cNvGrpSpPr/>
          <p:nvPr/>
        </p:nvGrpSpPr>
        <p:grpSpPr>
          <a:xfrm>
            <a:off x="4859020" y="3371455"/>
            <a:ext cx="358999" cy="342991"/>
            <a:chOff x="-54812875" y="3596675"/>
            <a:chExt cx="319025" cy="304800"/>
          </a:xfrm>
        </p:grpSpPr>
        <p:sp>
          <p:nvSpPr>
            <p:cNvPr id="7592" name="Google Shape;7592;p85"/>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85"/>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85"/>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85"/>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85"/>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85"/>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85"/>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99" name="Google Shape;7599;p85"/>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85"/>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01" name="Google Shape;7601;p85"/>
          <p:cNvGrpSpPr/>
          <p:nvPr/>
        </p:nvGrpSpPr>
        <p:grpSpPr>
          <a:xfrm>
            <a:off x="4881188" y="3827938"/>
            <a:ext cx="314662" cy="358099"/>
            <a:chOff x="-54793175" y="3982600"/>
            <a:chExt cx="279625" cy="318225"/>
          </a:xfrm>
        </p:grpSpPr>
        <p:sp>
          <p:nvSpPr>
            <p:cNvPr id="7602" name="Google Shape;7602;p85"/>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85"/>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85"/>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85"/>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85"/>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85"/>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85"/>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9" name="Google Shape;7609;p85"/>
          <p:cNvGrpSpPr/>
          <p:nvPr/>
        </p:nvGrpSpPr>
        <p:grpSpPr>
          <a:xfrm>
            <a:off x="7092647" y="2887174"/>
            <a:ext cx="314662" cy="358099"/>
            <a:chOff x="-52832000" y="3192625"/>
            <a:chExt cx="279625" cy="318225"/>
          </a:xfrm>
        </p:grpSpPr>
        <p:sp>
          <p:nvSpPr>
            <p:cNvPr id="7610" name="Google Shape;7610;p85"/>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85"/>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85"/>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85"/>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85"/>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85"/>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85"/>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85"/>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8" name="Google Shape;7618;p85"/>
          <p:cNvGrpSpPr/>
          <p:nvPr/>
        </p:nvGrpSpPr>
        <p:grpSpPr>
          <a:xfrm>
            <a:off x="7070492" y="3359048"/>
            <a:ext cx="358971" cy="357198"/>
            <a:chOff x="-52851675" y="3585650"/>
            <a:chExt cx="319000" cy="317425"/>
          </a:xfrm>
        </p:grpSpPr>
        <p:sp>
          <p:nvSpPr>
            <p:cNvPr id="7619" name="Google Shape;7619;p85"/>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85"/>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85"/>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85"/>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85"/>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85"/>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5" name="Google Shape;7625;p85"/>
          <p:cNvGrpSpPr/>
          <p:nvPr/>
        </p:nvGrpSpPr>
        <p:grpSpPr>
          <a:xfrm>
            <a:off x="7092647" y="3820849"/>
            <a:ext cx="314662" cy="358999"/>
            <a:chOff x="-52832000" y="3976300"/>
            <a:chExt cx="279625" cy="319025"/>
          </a:xfrm>
        </p:grpSpPr>
        <p:sp>
          <p:nvSpPr>
            <p:cNvPr id="7626" name="Google Shape;7626;p85"/>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85"/>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85"/>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85"/>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85"/>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1" name="Google Shape;7631;p85"/>
          <p:cNvGrpSpPr/>
          <p:nvPr/>
        </p:nvGrpSpPr>
        <p:grpSpPr>
          <a:xfrm>
            <a:off x="6209853" y="4275497"/>
            <a:ext cx="316434" cy="358099"/>
            <a:chOff x="-51633225" y="3198925"/>
            <a:chExt cx="281200" cy="318225"/>
          </a:xfrm>
        </p:grpSpPr>
        <p:sp>
          <p:nvSpPr>
            <p:cNvPr id="7632" name="Google Shape;7632;p85"/>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85"/>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85"/>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85"/>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85"/>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85"/>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85"/>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9" name="Google Shape;7639;p85"/>
          <p:cNvGrpSpPr/>
          <p:nvPr/>
        </p:nvGrpSpPr>
        <p:grpSpPr>
          <a:xfrm>
            <a:off x="6628676" y="1533418"/>
            <a:ext cx="365188" cy="357226"/>
            <a:chOff x="-56396775" y="3199700"/>
            <a:chExt cx="324525" cy="317450"/>
          </a:xfrm>
        </p:grpSpPr>
        <p:sp>
          <p:nvSpPr>
            <p:cNvPr id="7640" name="Google Shape;7640;p85"/>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85"/>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85"/>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85"/>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85"/>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85"/>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6" name="Google Shape;7646;p85"/>
          <p:cNvGrpSpPr/>
          <p:nvPr/>
        </p:nvGrpSpPr>
        <p:grpSpPr>
          <a:xfrm>
            <a:off x="6631771" y="1999353"/>
            <a:ext cx="358999" cy="335958"/>
            <a:chOff x="-56394425" y="3600600"/>
            <a:chExt cx="319025" cy="298550"/>
          </a:xfrm>
        </p:grpSpPr>
        <p:sp>
          <p:nvSpPr>
            <p:cNvPr id="7647" name="Google Shape;7647;p85"/>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85"/>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85"/>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0" name="Google Shape;7650;p85"/>
          <p:cNvGrpSpPr/>
          <p:nvPr/>
        </p:nvGrpSpPr>
        <p:grpSpPr>
          <a:xfrm>
            <a:off x="6662538" y="2430117"/>
            <a:ext cx="327068" cy="357198"/>
            <a:chOff x="-56379450" y="3983400"/>
            <a:chExt cx="290650" cy="317425"/>
          </a:xfrm>
        </p:grpSpPr>
        <p:sp>
          <p:nvSpPr>
            <p:cNvPr id="7651" name="Google Shape;7651;p85"/>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85"/>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85"/>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85"/>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85"/>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85"/>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85"/>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85"/>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9" name="Google Shape;7659;p85"/>
          <p:cNvGrpSpPr/>
          <p:nvPr/>
        </p:nvGrpSpPr>
        <p:grpSpPr>
          <a:xfrm>
            <a:off x="5326242" y="2894264"/>
            <a:ext cx="316434" cy="358971"/>
            <a:chOff x="-54401725" y="3198925"/>
            <a:chExt cx="281200" cy="319000"/>
          </a:xfrm>
        </p:grpSpPr>
        <p:sp>
          <p:nvSpPr>
            <p:cNvPr id="7660" name="Google Shape;7660;p85"/>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85"/>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85"/>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85"/>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85"/>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85"/>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85"/>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85"/>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85"/>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85"/>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85"/>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1" name="Google Shape;7671;p85"/>
          <p:cNvGrpSpPr/>
          <p:nvPr/>
        </p:nvGrpSpPr>
        <p:grpSpPr>
          <a:xfrm>
            <a:off x="5327128" y="3364365"/>
            <a:ext cx="314662" cy="358099"/>
            <a:chOff x="-54401725" y="3590375"/>
            <a:chExt cx="279625" cy="318225"/>
          </a:xfrm>
        </p:grpSpPr>
        <p:sp>
          <p:nvSpPr>
            <p:cNvPr id="7672" name="Google Shape;7672;p85"/>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85"/>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85"/>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85"/>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85"/>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85"/>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8" name="Google Shape;7678;p85"/>
          <p:cNvGrpSpPr/>
          <p:nvPr/>
        </p:nvGrpSpPr>
        <p:grpSpPr>
          <a:xfrm>
            <a:off x="5324920" y="3827938"/>
            <a:ext cx="319079" cy="358099"/>
            <a:chOff x="-54403300" y="3982600"/>
            <a:chExt cx="283550" cy="318225"/>
          </a:xfrm>
        </p:grpSpPr>
        <p:sp>
          <p:nvSpPr>
            <p:cNvPr id="7679" name="Google Shape;7679;p85"/>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85"/>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85"/>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85"/>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85"/>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4" name="Google Shape;7684;p85"/>
          <p:cNvGrpSpPr/>
          <p:nvPr/>
        </p:nvGrpSpPr>
        <p:grpSpPr>
          <a:xfrm>
            <a:off x="7512313" y="2889172"/>
            <a:ext cx="356298" cy="356973"/>
            <a:chOff x="-52458650" y="3194400"/>
            <a:chExt cx="316625" cy="317225"/>
          </a:xfrm>
        </p:grpSpPr>
        <p:sp>
          <p:nvSpPr>
            <p:cNvPr id="7685" name="Google Shape;7685;p85"/>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85"/>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85"/>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85"/>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85"/>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85"/>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85"/>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85"/>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3" name="Google Shape;7693;p85"/>
          <p:cNvGrpSpPr/>
          <p:nvPr/>
        </p:nvGrpSpPr>
        <p:grpSpPr>
          <a:xfrm>
            <a:off x="7521611" y="3358148"/>
            <a:ext cx="337703" cy="357845"/>
            <a:chOff x="-52450000" y="3584850"/>
            <a:chExt cx="300100" cy="318000"/>
          </a:xfrm>
        </p:grpSpPr>
        <p:sp>
          <p:nvSpPr>
            <p:cNvPr id="7694" name="Google Shape;7694;p85"/>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85"/>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85"/>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85"/>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85"/>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85"/>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85"/>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1" name="Google Shape;7701;p85"/>
          <p:cNvGrpSpPr/>
          <p:nvPr/>
        </p:nvGrpSpPr>
        <p:grpSpPr>
          <a:xfrm>
            <a:off x="7533131" y="3822621"/>
            <a:ext cx="314662" cy="357226"/>
            <a:chOff x="-52440550" y="3977875"/>
            <a:chExt cx="279625" cy="317450"/>
          </a:xfrm>
        </p:grpSpPr>
        <p:sp>
          <p:nvSpPr>
            <p:cNvPr id="7702" name="Google Shape;7702;p85"/>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85"/>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85"/>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85"/>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85"/>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85"/>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85"/>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85"/>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0" name="Google Shape;7710;p85"/>
          <p:cNvGrpSpPr/>
          <p:nvPr/>
        </p:nvGrpSpPr>
        <p:grpSpPr>
          <a:xfrm>
            <a:off x="6645066" y="4278827"/>
            <a:ext cx="314662" cy="358999"/>
            <a:chOff x="-51623775" y="3584850"/>
            <a:chExt cx="279625" cy="319025"/>
          </a:xfrm>
        </p:grpSpPr>
        <p:sp>
          <p:nvSpPr>
            <p:cNvPr id="7711" name="Google Shape;7711;p85"/>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85"/>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85"/>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85"/>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85"/>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85"/>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85"/>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85"/>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85"/>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23" name="Shape 7723"/>
        <p:cNvGrpSpPr/>
        <p:nvPr/>
      </p:nvGrpSpPr>
      <p:grpSpPr>
        <a:xfrm>
          <a:off x="0" y="0"/>
          <a:ext cx="0" cy="0"/>
          <a:chOff x="0" y="0"/>
          <a:chExt cx="0" cy="0"/>
        </a:xfrm>
      </p:grpSpPr>
      <p:sp>
        <p:nvSpPr>
          <p:cNvPr id="7724" name="Google Shape;7724;p86"/>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25" name="Google Shape;7725;p86"/>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726" name="Google Shape;7726;p86"/>
          <p:cNvGrpSpPr/>
          <p:nvPr/>
        </p:nvGrpSpPr>
        <p:grpSpPr>
          <a:xfrm>
            <a:off x="885675" y="1539249"/>
            <a:ext cx="276003" cy="357300"/>
            <a:chOff x="-50469125" y="3183175"/>
            <a:chExt cx="233150" cy="301825"/>
          </a:xfrm>
        </p:grpSpPr>
        <p:sp>
          <p:nvSpPr>
            <p:cNvPr id="7727" name="Google Shape;7727;p86"/>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86"/>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86"/>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0" name="Google Shape;7730;p86"/>
          <p:cNvGrpSpPr/>
          <p:nvPr/>
        </p:nvGrpSpPr>
        <p:grpSpPr>
          <a:xfrm>
            <a:off x="845574" y="1974651"/>
            <a:ext cx="356205" cy="355288"/>
            <a:chOff x="-50504575" y="3550975"/>
            <a:chExt cx="300900" cy="300125"/>
          </a:xfrm>
        </p:grpSpPr>
        <p:sp>
          <p:nvSpPr>
            <p:cNvPr id="7731" name="Google Shape;7731;p86"/>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86"/>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86"/>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86"/>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5" name="Google Shape;7735;p86"/>
          <p:cNvGrpSpPr/>
          <p:nvPr/>
        </p:nvGrpSpPr>
        <p:grpSpPr>
          <a:xfrm>
            <a:off x="845574" y="2412893"/>
            <a:ext cx="356205" cy="354341"/>
            <a:chOff x="-50503000" y="3921175"/>
            <a:chExt cx="300900" cy="299325"/>
          </a:xfrm>
        </p:grpSpPr>
        <p:sp>
          <p:nvSpPr>
            <p:cNvPr id="7736" name="Google Shape;7736;p86"/>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86"/>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86"/>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86"/>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86"/>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1" name="Google Shape;7741;p86"/>
          <p:cNvGrpSpPr/>
          <p:nvPr/>
        </p:nvGrpSpPr>
        <p:grpSpPr>
          <a:xfrm>
            <a:off x="3049627" y="1558811"/>
            <a:ext cx="355258" cy="356205"/>
            <a:chOff x="-48630025" y="3199700"/>
            <a:chExt cx="300100" cy="300900"/>
          </a:xfrm>
        </p:grpSpPr>
        <p:sp>
          <p:nvSpPr>
            <p:cNvPr id="7742" name="Google Shape;7742;p86"/>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86"/>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86"/>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5" name="Google Shape;7745;p86"/>
          <p:cNvGrpSpPr/>
          <p:nvPr/>
        </p:nvGrpSpPr>
        <p:grpSpPr>
          <a:xfrm>
            <a:off x="3049627" y="1996107"/>
            <a:ext cx="355258" cy="355258"/>
            <a:chOff x="-48630025" y="3569100"/>
            <a:chExt cx="300100" cy="300100"/>
          </a:xfrm>
        </p:grpSpPr>
        <p:sp>
          <p:nvSpPr>
            <p:cNvPr id="7746" name="Google Shape;7746;p86"/>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86"/>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86"/>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86"/>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86"/>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86"/>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86"/>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86"/>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86"/>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86"/>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6" name="Google Shape;7756;p86"/>
          <p:cNvGrpSpPr/>
          <p:nvPr/>
        </p:nvGrpSpPr>
        <p:grpSpPr>
          <a:xfrm>
            <a:off x="3050101" y="2433403"/>
            <a:ext cx="354311" cy="353394"/>
            <a:chOff x="-48629225" y="3938500"/>
            <a:chExt cx="299300" cy="298525"/>
          </a:xfrm>
        </p:grpSpPr>
        <p:sp>
          <p:nvSpPr>
            <p:cNvPr id="7757" name="Google Shape;7757;p86"/>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86"/>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86"/>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86"/>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1" name="Google Shape;7761;p86"/>
          <p:cNvGrpSpPr/>
          <p:nvPr/>
        </p:nvGrpSpPr>
        <p:grpSpPr>
          <a:xfrm>
            <a:off x="1785504" y="2904744"/>
            <a:ext cx="311458" cy="354341"/>
            <a:chOff x="-46762575" y="3200500"/>
            <a:chExt cx="263100" cy="299325"/>
          </a:xfrm>
        </p:grpSpPr>
        <p:sp>
          <p:nvSpPr>
            <p:cNvPr id="7762" name="Google Shape;7762;p86"/>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86"/>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86"/>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86"/>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86"/>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7" name="Google Shape;7767;p86"/>
          <p:cNvGrpSpPr/>
          <p:nvPr/>
        </p:nvGrpSpPr>
        <p:grpSpPr>
          <a:xfrm>
            <a:off x="1763589" y="3363466"/>
            <a:ext cx="355288" cy="312375"/>
            <a:chOff x="-46779900" y="3588000"/>
            <a:chExt cx="300125" cy="263875"/>
          </a:xfrm>
        </p:grpSpPr>
        <p:sp>
          <p:nvSpPr>
            <p:cNvPr id="7768" name="Google Shape;7768;p86"/>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86"/>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86"/>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86"/>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2" name="Google Shape;7772;p86"/>
          <p:cNvGrpSpPr/>
          <p:nvPr/>
        </p:nvGrpSpPr>
        <p:grpSpPr>
          <a:xfrm>
            <a:off x="1764062" y="3778388"/>
            <a:ext cx="354341" cy="353394"/>
            <a:chOff x="-46779100" y="3938500"/>
            <a:chExt cx="299325" cy="298525"/>
          </a:xfrm>
        </p:grpSpPr>
        <p:sp>
          <p:nvSpPr>
            <p:cNvPr id="7773" name="Google Shape;7773;p86"/>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86"/>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5" name="Google Shape;7775;p86"/>
          <p:cNvGrpSpPr/>
          <p:nvPr/>
        </p:nvGrpSpPr>
        <p:grpSpPr>
          <a:xfrm>
            <a:off x="3971800" y="2911255"/>
            <a:ext cx="355258" cy="355288"/>
            <a:chOff x="-44924250" y="3206000"/>
            <a:chExt cx="300100" cy="300125"/>
          </a:xfrm>
        </p:grpSpPr>
        <p:sp>
          <p:nvSpPr>
            <p:cNvPr id="7776" name="Google Shape;7776;p86"/>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86"/>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86"/>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86"/>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86"/>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1" name="Google Shape;7781;p86"/>
          <p:cNvGrpSpPr/>
          <p:nvPr/>
        </p:nvGrpSpPr>
        <p:grpSpPr>
          <a:xfrm>
            <a:off x="1286286" y="1539249"/>
            <a:ext cx="355258" cy="355258"/>
            <a:chOff x="-50134375" y="3183175"/>
            <a:chExt cx="300100" cy="300100"/>
          </a:xfrm>
        </p:grpSpPr>
        <p:sp>
          <p:nvSpPr>
            <p:cNvPr id="7782" name="Google Shape;7782;p86"/>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86"/>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86"/>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86"/>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86"/>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86"/>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86"/>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86"/>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86"/>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86"/>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2" name="Google Shape;7792;p86"/>
          <p:cNvGrpSpPr/>
          <p:nvPr/>
        </p:nvGrpSpPr>
        <p:grpSpPr>
          <a:xfrm>
            <a:off x="1286286" y="1974651"/>
            <a:ext cx="355258" cy="355288"/>
            <a:chOff x="-50134375" y="3550975"/>
            <a:chExt cx="300100" cy="300125"/>
          </a:xfrm>
        </p:grpSpPr>
        <p:sp>
          <p:nvSpPr>
            <p:cNvPr id="7793" name="Google Shape;7793;p86"/>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86"/>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5" name="Google Shape;7795;p86"/>
          <p:cNvGrpSpPr/>
          <p:nvPr/>
        </p:nvGrpSpPr>
        <p:grpSpPr>
          <a:xfrm>
            <a:off x="1286286" y="2412183"/>
            <a:ext cx="355258" cy="355051"/>
            <a:chOff x="-50134375" y="3920575"/>
            <a:chExt cx="300100" cy="299925"/>
          </a:xfrm>
        </p:grpSpPr>
        <p:sp>
          <p:nvSpPr>
            <p:cNvPr id="7796" name="Google Shape;7796;p86"/>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86"/>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86"/>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9" name="Google Shape;7799;p86"/>
          <p:cNvGrpSpPr/>
          <p:nvPr/>
        </p:nvGrpSpPr>
        <p:grpSpPr>
          <a:xfrm>
            <a:off x="3497010" y="1559758"/>
            <a:ext cx="357123" cy="355258"/>
            <a:chOff x="-48262200" y="3200500"/>
            <a:chExt cx="301675" cy="300100"/>
          </a:xfrm>
        </p:grpSpPr>
        <p:sp>
          <p:nvSpPr>
            <p:cNvPr id="7800" name="Google Shape;7800;p86"/>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86"/>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86"/>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86"/>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86"/>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86"/>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86"/>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86"/>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86"/>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9" name="Google Shape;7809;p86"/>
          <p:cNvGrpSpPr/>
          <p:nvPr/>
        </p:nvGrpSpPr>
        <p:grpSpPr>
          <a:xfrm>
            <a:off x="3526383" y="1996847"/>
            <a:ext cx="298377" cy="354519"/>
            <a:chOff x="-48233050" y="3569725"/>
            <a:chExt cx="252050" cy="299475"/>
          </a:xfrm>
        </p:grpSpPr>
        <p:sp>
          <p:nvSpPr>
            <p:cNvPr id="7810" name="Google Shape;7810;p86"/>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86"/>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86"/>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3" name="Google Shape;7813;p86"/>
          <p:cNvGrpSpPr/>
          <p:nvPr/>
        </p:nvGrpSpPr>
        <p:grpSpPr>
          <a:xfrm>
            <a:off x="3550148" y="2430591"/>
            <a:ext cx="250847" cy="358070"/>
            <a:chOff x="-48216525" y="3936125"/>
            <a:chExt cx="211900" cy="302475"/>
          </a:xfrm>
        </p:grpSpPr>
        <p:sp>
          <p:nvSpPr>
            <p:cNvPr id="7814" name="Google Shape;7814;p86"/>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86"/>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86"/>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86"/>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8" name="Google Shape;7818;p86"/>
          <p:cNvGrpSpPr/>
          <p:nvPr/>
        </p:nvGrpSpPr>
        <p:grpSpPr>
          <a:xfrm>
            <a:off x="2205866" y="2905661"/>
            <a:ext cx="355258" cy="355288"/>
            <a:chOff x="-46410500" y="3201275"/>
            <a:chExt cx="300100" cy="300125"/>
          </a:xfrm>
        </p:grpSpPr>
        <p:sp>
          <p:nvSpPr>
            <p:cNvPr id="7819" name="Google Shape;7819;p86"/>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86"/>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86"/>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86"/>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86"/>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4" name="Google Shape;7824;p86"/>
          <p:cNvGrpSpPr/>
          <p:nvPr/>
        </p:nvGrpSpPr>
        <p:grpSpPr>
          <a:xfrm>
            <a:off x="2205866" y="3341092"/>
            <a:ext cx="355258" cy="356205"/>
            <a:chOff x="-46409700" y="3569100"/>
            <a:chExt cx="300100" cy="300900"/>
          </a:xfrm>
        </p:grpSpPr>
        <p:sp>
          <p:nvSpPr>
            <p:cNvPr id="7825" name="Google Shape;7825;p86"/>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86"/>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86"/>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86"/>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86"/>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0" name="Google Shape;7830;p86"/>
          <p:cNvGrpSpPr/>
          <p:nvPr/>
        </p:nvGrpSpPr>
        <p:grpSpPr>
          <a:xfrm>
            <a:off x="2193747" y="3776524"/>
            <a:ext cx="379497" cy="358070"/>
            <a:chOff x="-46422300" y="3936925"/>
            <a:chExt cx="320575" cy="302475"/>
          </a:xfrm>
        </p:grpSpPr>
        <p:sp>
          <p:nvSpPr>
            <p:cNvPr id="7831" name="Google Shape;7831;p86"/>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86"/>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3" name="Google Shape;7833;p86"/>
          <p:cNvGrpSpPr/>
          <p:nvPr/>
        </p:nvGrpSpPr>
        <p:grpSpPr>
          <a:xfrm>
            <a:off x="3971326" y="3330852"/>
            <a:ext cx="356205" cy="355258"/>
            <a:chOff x="-44914800" y="3560450"/>
            <a:chExt cx="300900" cy="300100"/>
          </a:xfrm>
        </p:grpSpPr>
        <p:sp>
          <p:nvSpPr>
            <p:cNvPr id="7834" name="Google Shape;7834;p86"/>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86"/>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86"/>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86"/>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86"/>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9" name="Google Shape;7839;p86"/>
          <p:cNvGrpSpPr/>
          <p:nvPr/>
        </p:nvGrpSpPr>
        <p:grpSpPr>
          <a:xfrm>
            <a:off x="1726378" y="1539486"/>
            <a:ext cx="354311" cy="354104"/>
            <a:chOff x="-49764975" y="3183375"/>
            <a:chExt cx="299300" cy="299125"/>
          </a:xfrm>
        </p:grpSpPr>
        <p:sp>
          <p:nvSpPr>
            <p:cNvPr id="7840" name="Google Shape;7840;p86"/>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86"/>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86"/>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86"/>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86"/>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86"/>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86"/>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86"/>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86"/>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9" name="Google Shape;7849;p86"/>
          <p:cNvGrpSpPr/>
          <p:nvPr/>
        </p:nvGrpSpPr>
        <p:grpSpPr>
          <a:xfrm>
            <a:off x="1726378" y="1974947"/>
            <a:ext cx="354311" cy="355909"/>
            <a:chOff x="-49764975" y="3551225"/>
            <a:chExt cx="299300" cy="300650"/>
          </a:xfrm>
        </p:grpSpPr>
        <p:sp>
          <p:nvSpPr>
            <p:cNvPr id="7850" name="Google Shape;7850;p86"/>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86"/>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86"/>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86"/>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86"/>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86"/>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86"/>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86"/>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86"/>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86"/>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86"/>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1" name="Google Shape;7861;p86"/>
          <p:cNvGrpSpPr/>
          <p:nvPr/>
        </p:nvGrpSpPr>
        <p:grpSpPr>
          <a:xfrm>
            <a:off x="1724040" y="2411710"/>
            <a:ext cx="358987" cy="355525"/>
            <a:chOff x="-49766550" y="3920175"/>
            <a:chExt cx="303250" cy="300325"/>
          </a:xfrm>
        </p:grpSpPr>
        <p:sp>
          <p:nvSpPr>
            <p:cNvPr id="7862" name="Google Shape;7862;p86"/>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86"/>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86"/>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86"/>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6" name="Google Shape;7866;p86"/>
          <p:cNvGrpSpPr/>
          <p:nvPr/>
        </p:nvGrpSpPr>
        <p:grpSpPr>
          <a:xfrm>
            <a:off x="3939571" y="1559758"/>
            <a:ext cx="357123" cy="354341"/>
            <a:chOff x="-47892800" y="3200500"/>
            <a:chExt cx="301675" cy="299325"/>
          </a:xfrm>
        </p:grpSpPr>
        <p:sp>
          <p:nvSpPr>
            <p:cNvPr id="7867" name="Google Shape;7867;p86"/>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86"/>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86"/>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86"/>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86"/>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86"/>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3" name="Google Shape;7873;p86"/>
          <p:cNvGrpSpPr/>
          <p:nvPr/>
        </p:nvGrpSpPr>
        <p:grpSpPr>
          <a:xfrm>
            <a:off x="4003437" y="1996107"/>
            <a:ext cx="229391" cy="355258"/>
            <a:chOff x="-47839250" y="3569100"/>
            <a:chExt cx="193775" cy="300100"/>
          </a:xfrm>
        </p:grpSpPr>
        <p:sp>
          <p:nvSpPr>
            <p:cNvPr id="7874" name="Google Shape;7874;p86"/>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86"/>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86"/>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86"/>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86"/>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86"/>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0" name="Google Shape;7880;p86"/>
          <p:cNvGrpSpPr/>
          <p:nvPr/>
        </p:nvGrpSpPr>
        <p:grpSpPr>
          <a:xfrm>
            <a:off x="3940503" y="2432456"/>
            <a:ext cx="355258" cy="356205"/>
            <a:chOff x="-47892800" y="3937700"/>
            <a:chExt cx="300100" cy="300900"/>
          </a:xfrm>
        </p:grpSpPr>
        <p:sp>
          <p:nvSpPr>
            <p:cNvPr id="7881" name="Google Shape;7881;p86"/>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86"/>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86"/>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86"/>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86"/>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86"/>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86"/>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86"/>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9" name="Google Shape;7889;p86"/>
          <p:cNvGrpSpPr/>
          <p:nvPr/>
        </p:nvGrpSpPr>
        <p:grpSpPr>
          <a:xfrm>
            <a:off x="2645798" y="2926170"/>
            <a:ext cx="355258" cy="311458"/>
            <a:chOff x="-46042675" y="3218600"/>
            <a:chExt cx="300100" cy="263100"/>
          </a:xfrm>
        </p:grpSpPr>
        <p:sp>
          <p:nvSpPr>
            <p:cNvPr id="7890" name="Google Shape;7890;p86"/>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86"/>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86"/>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86"/>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86"/>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86"/>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6" name="Google Shape;7896;p86"/>
          <p:cNvGrpSpPr/>
          <p:nvPr/>
        </p:nvGrpSpPr>
        <p:grpSpPr>
          <a:xfrm>
            <a:off x="2645798" y="3340619"/>
            <a:ext cx="355258" cy="323118"/>
            <a:chOff x="-46042675" y="3568700"/>
            <a:chExt cx="300100" cy="272950"/>
          </a:xfrm>
        </p:grpSpPr>
        <p:sp>
          <p:nvSpPr>
            <p:cNvPr id="7897" name="Google Shape;7897;p86"/>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86"/>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86"/>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86"/>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1" name="Google Shape;7901;p86"/>
          <p:cNvGrpSpPr/>
          <p:nvPr/>
        </p:nvGrpSpPr>
        <p:grpSpPr>
          <a:xfrm>
            <a:off x="2687749" y="3777589"/>
            <a:ext cx="271357" cy="356057"/>
            <a:chOff x="-46007225" y="3937825"/>
            <a:chExt cx="229225" cy="300775"/>
          </a:xfrm>
        </p:grpSpPr>
        <p:sp>
          <p:nvSpPr>
            <p:cNvPr id="7902" name="Google Shape;7902;p86"/>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86"/>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86"/>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86"/>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86"/>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86"/>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86"/>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86"/>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86"/>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86"/>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2" name="Google Shape;7912;p86"/>
          <p:cNvGrpSpPr/>
          <p:nvPr/>
        </p:nvGrpSpPr>
        <p:grpSpPr>
          <a:xfrm>
            <a:off x="3993241" y="3767675"/>
            <a:ext cx="312375" cy="357596"/>
            <a:chOff x="-44895900" y="3929450"/>
            <a:chExt cx="263875" cy="302075"/>
          </a:xfrm>
        </p:grpSpPr>
        <p:sp>
          <p:nvSpPr>
            <p:cNvPr id="7913" name="Google Shape;7913;p86"/>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86"/>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86"/>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86"/>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86"/>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86"/>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9" name="Google Shape;7919;p86"/>
          <p:cNvGrpSpPr/>
          <p:nvPr/>
        </p:nvGrpSpPr>
        <p:grpSpPr>
          <a:xfrm>
            <a:off x="2167060" y="1550436"/>
            <a:ext cx="356205" cy="332885"/>
            <a:chOff x="-49397175" y="3192625"/>
            <a:chExt cx="300900" cy="281200"/>
          </a:xfrm>
        </p:grpSpPr>
        <p:sp>
          <p:nvSpPr>
            <p:cNvPr id="7920" name="Google Shape;7920;p86"/>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86"/>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86"/>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86"/>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86"/>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86"/>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86"/>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7" name="Google Shape;7927;p86"/>
          <p:cNvGrpSpPr/>
          <p:nvPr/>
        </p:nvGrpSpPr>
        <p:grpSpPr>
          <a:xfrm>
            <a:off x="2193163" y="1974651"/>
            <a:ext cx="304000" cy="356205"/>
            <a:chOff x="-49375900" y="3550975"/>
            <a:chExt cx="256800" cy="300900"/>
          </a:xfrm>
        </p:grpSpPr>
        <p:sp>
          <p:nvSpPr>
            <p:cNvPr id="7928" name="Google Shape;7928;p86"/>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86"/>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86"/>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86"/>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86"/>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86"/>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86"/>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86"/>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86"/>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86"/>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86"/>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9" name="Google Shape;7939;p86"/>
          <p:cNvGrpSpPr/>
          <p:nvPr/>
        </p:nvGrpSpPr>
        <p:grpSpPr>
          <a:xfrm>
            <a:off x="2188516" y="2411946"/>
            <a:ext cx="313293" cy="356205"/>
            <a:chOff x="-49378250" y="3920375"/>
            <a:chExt cx="264650" cy="300900"/>
          </a:xfrm>
        </p:grpSpPr>
        <p:sp>
          <p:nvSpPr>
            <p:cNvPr id="7940" name="Google Shape;7940;p86"/>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86"/>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86"/>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86"/>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86"/>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86"/>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86"/>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7" name="Google Shape;7947;p86"/>
          <p:cNvGrpSpPr/>
          <p:nvPr/>
        </p:nvGrpSpPr>
        <p:grpSpPr>
          <a:xfrm>
            <a:off x="907504" y="2904744"/>
            <a:ext cx="312375" cy="357123"/>
            <a:chOff x="-47505300" y="3200500"/>
            <a:chExt cx="263875" cy="301675"/>
          </a:xfrm>
        </p:grpSpPr>
        <p:sp>
          <p:nvSpPr>
            <p:cNvPr id="7948" name="Google Shape;7948;p86"/>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86"/>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86"/>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86"/>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86"/>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86"/>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86"/>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86"/>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86"/>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86"/>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86"/>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86"/>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86"/>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1" name="Google Shape;7961;p86"/>
          <p:cNvGrpSpPr/>
          <p:nvPr/>
        </p:nvGrpSpPr>
        <p:grpSpPr>
          <a:xfrm>
            <a:off x="885604" y="3341092"/>
            <a:ext cx="356176" cy="355051"/>
            <a:chOff x="-47524975" y="3569100"/>
            <a:chExt cx="300875" cy="299925"/>
          </a:xfrm>
        </p:grpSpPr>
        <p:sp>
          <p:nvSpPr>
            <p:cNvPr id="7962" name="Google Shape;7962;p86"/>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86"/>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86"/>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86"/>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86"/>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7" name="Google Shape;7967;p86"/>
          <p:cNvGrpSpPr/>
          <p:nvPr/>
        </p:nvGrpSpPr>
        <p:grpSpPr>
          <a:xfrm>
            <a:off x="886062" y="3820354"/>
            <a:ext cx="355258" cy="270410"/>
            <a:chOff x="-47523400" y="3973950"/>
            <a:chExt cx="300100" cy="228425"/>
          </a:xfrm>
        </p:grpSpPr>
        <p:sp>
          <p:nvSpPr>
            <p:cNvPr id="7968" name="Google Shape;7968;p86"/>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86"/>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86"/>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86"/>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86"/>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3" name="Google Shape;7973;p86"/>
          <p:cNvGrpSpPr/>
          <p:nvPr/>
        </p:nvGrpSpPr>
        <p:grpSpPr>
          <a:xfrm>
            <a:off x="3091183" y="2903353"/>
            <a:ext cx="354341" cy="357596"/>
            <a:chOff x="-45673275" y="3199325"/>
            <a:chExt cx="299325" cy="302075"/>
          </a:xfrm>
        </p:grpSpPr>
        <p:sp>
          <p:nvSpPr>
            <p:cNvPr id="7974" name="Google Shape;7974;p86"/>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86"/>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86"/>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7" name="Google Shape;7977;p86"/>
          <p:cNvGrpSpPr/>
          <p:nvPr/>
        </p:nvGrpSpPr>
        <p:grpSpPr>
          <a:xfrm>
            <a:off x="3090251" y="3361602"/>
            <a:ext cx="356205" cy="314240"/>
            <a:chOff x="-45674075" y="3586425"/>
            <a:chExt cx="300900" cy="265450"/>
          </a:xfrm>
        </p:grpSpPr>
        <p:sp>
          <p:nvSpPr>
            <p:cNvPr id="7978" name="Google Shape;7978;p86"/>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86"/>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0" name="Google Shape;7980;p86"/>
          <p:cNvGrpSpPr/>
          <p:nvPr/>
        </p:nvGrpSpPr>
        <p:grpSpPr>
          <a:xfrm>
            <a:off x="3091183" y="3777441"/>
            <a:ext cx="354341" cy="356205"/>
            <a:chOff x="-45673275" y="3937700"/>
            <a:chExt cx="299325" cy="300900"/>
          </a:xfrm>
        </p:grpSpPr>
        <p:sp>
          <p:nvSpPr>
            <p:cNvPr id="7981" name="Google Shape;7981;p86"/>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86"/>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86"/>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86"/>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86"/>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86"/>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7" name="Google Shape;7987;p86"/>
          <p:cNvGrpSpPr/>
          <p:nvPr/>
        </p:nvGrpSpPr>
        <p:grpSpPr>
          <a:xfrm>
            <a:off x="2205349" y="4270225"/>
            <a:ext cx="356205" cy="356205"/>
            <a:chOff x="-44512325" y="3176075"/>
            <a:chExt cx="300900" cy="300900"/>
          </a:xfrm>
        </p:grpSpPr>
        <p:sp>
          <p:nvSpPr>
            <p:cNvPr id="7988" name="Google Shape;7988;p86"/>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86"/>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86"/>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1" name="Google Shape;7991;p86"/>
          <p:cNvGrpSpPr/>
          <p:nvPr/>
        </p:nvGrpSpPr>
        <p:grpSpPr>
          <a:xfrm>
            <a:off x="2608689" y="1539249"/>
            <a:ext cx="354341" cy="354341"/>
            <a:chOff x="-49027775" y="3183175"/>
            <a:chExt cx="299325" cy="299325"/>
          </a:xfrm>
        </p:grpSpPr>
        <p:sp>
          <p:nvSpPr>
            <p:cNvPr id="7992" name="Google Shape;7992;p86"/>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86"/>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86"/>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86"/>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6" name="Google Shape;7996;p86"/>
          <p:cNvGrpSpPr/>
          <p:nvPr/>
        </p:nvGrpSpPr>
        <p:grpSpPr>
          <a:xfrm>
            <a:off x="2608230" y="1974651"/>
            <a:ext cx="355258" cy="357152"/>
            <a:chOff x="-49027775" y="3550975"/>
            <a:chExt cx="300100" cy="301700"/>
          </a:xfrm>
        </p:grpSpPr>
        <p:sp>
          <p:nvSpPr>
            <p:cNvPr id="7997" name="Google Shape;7997;p86"/>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86"/>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86"/>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86"/>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86"/>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86"/>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86"/>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86"/>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86"/>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86"/>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7" name="Google Shape;8007;p86"/>
          <p:cNvGrpSpPr/>
          <p:nvPr/>
        </p:nvGrpSpPr>
        <p:grpSpPr>
          <a:xfrm>
            <a:off x="2606306" y="2411710"/>
            <a:ext cx="359106" cy="355525"/>
            <a:chOff x="-49031025" y="3920175"/>
            <a:chExt cx="303350" cy="300325"/>
          </a:xfrm>
        </p:grpSpPr>
        <p:sp>
          <p:nvSpPr>
            <p:cNvPr id="8008" name="Google Shape;8008;p86"/>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86"/>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86"/>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86"/>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86"/>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86"/>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4" name="Google Shape;8014;p86"/>
          <p:cNvGrpSpPr/>
          <p:nvPr/>
        </p:nvGrpSpPr>
        <p:grpSpPr>
          <a:xfrm>
            <a:off x="1322411" y="2904744"/>
            <a:ext cx="356176" cy="354341"/>
            <a:chOff x="-47155575" y="3200500"/>
            <a:chExt cx="300875" cy="299325"/>
          </a:xfrm>
        </p:grpSpPr>
        <p:sp>
          <p:nvSpPr>
            <p:cNvPr id="8015" name="Google Shape;8015;p86"/>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86"/>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86"/>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86"/>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86"/>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86"/>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1" name="Google Shape;8021;p86"/>
          <p:cNvGrpSpPr/>
          <p:nvPr/>
        </p:nvGrpSpPr>
        <p:grpSpPr>
          <a:xfrm>
            <a:off x="1322870" y="3341092"/>
            <a:ext cx="355258" cy="355258"/>
            <a:chOff x="-47154800" y="3569100"/>
            <a:chExt cx="300100" cy="300100"/>
          </a:xfrm>
        </p:grpSpPr>
        <p:sp>
          <p:nvSpPr>
            <p:cNvPr id="8022" name="Google Shape;8022;p86"/>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86"/>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86"/>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86"/>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86"/>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86"/>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8" name="Google Shape;8028;p86"/>
          <p:cNvGrpSpPr/>
          <p:nvPr/>
        </p:nvGrpSpPr>
        <p:grpSpPr>
          <a:xfrm>
            <a:off x="1323343" y="3779305"/>
            <a:ext cx="354311" cy="353423"/>
            <a:chOff x="-47154000" y="3939275"/>
            <a:chExt cx="299300" cy="298550"/>
          </a:xfrm>
        </p:grpSpPr>
        <p:sp>
          <p:nvSpPr>
            <p:cNvPr id="8029" name="Google Shape;8029;p86"/>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86"/>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86"/>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86"/>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3" name="Google Shape;8033;p86"/>
          <p:cNvGrpSpPr/>
          <p:nvPr/>
        </p:nvGrpSpPr>
        <p:grpSpPr>
          <a:xfrm>
            <a:off x="3548633" y="2904744"/>
            <a:ext cx="312375" cy="354341"/>
            <a:chOff x="-45286550" y="3200500"/>
            <a:chExt cx="263875" cy="299325"/>
          </a:xfrm>
        </p:grpSpPr>
        <p:sp>
          <p:nvSpPr>
            <p:cNvPr id="8034" name="Google Shape;8034;p86"/>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86"/>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86"/>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7" name="Google Shape;8037;p86"/>
          <p:cNvGrpSpPr/>
          <p:nvPr/>
        </p:nvGrpSpPr>
        <p:grpSpPr>
          <a:xfrm>
            <a:off x="3548633" y="3342039"/>
            <a:ext cx="312375" cy="354311"/>
            <a:chOff x="-45286550" y="3569900"/>
            <a:chExt cx="263875" cy="299300"/>
          </a:xfrm>
        </p:grpSpPr>
        <p:sp>
          <p:nvSpPr>
            <p:cNvPr id="8038" name="Google Shape;8038;p86"/>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86"/>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86"/>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86"/>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86"/>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86"/>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4" name="Google Shape;8044;p86"/>
          <p:cNvGrpSpPr/>
          <p:nvPr/>
        </p:nvGrpSpPr>
        <p:grpSpPr>
          <a:xfrm>
            <a:off x="3559820" y="3778388"/>
            <a:ext cx="290001" cy="355258"/>
            <a:chOff x="-45277900" y="3938500"/>
            <a:chExt cx="244975" cy="300100"/>
          </a:xfrm>
        </p:grpSpPr>
        <p:sp>
          <p:nvSpPr>
            <p:cNvPr id="8045" name="Google Shape;8045;p86"/>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86"/>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86"/>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86"/>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9" name="Google Shape;8049;p86"/>
          <p:cNvGrpSpPr/>
          <p:nvPr/>
        </p:nvGrpSpPr>
        <p:grpSpPr>
          <a:xfrm>
            <a:off x="2645769" y="4247490"/>
            <a:ext cx="355258" cy="355258"/>
            <a:chOff x="-44502875" y="3576975"/>
            <a:chExt cx="300100" cy="300100"/>
          </a:xfrm>
        </p:grpSpPr>
        <p:sp>
          <p:nvSpPr>
            <p:cNvPr id="8050" name="Google Shape;8050;p86"/>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86"/>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86"/>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3" name="Google Shape;8053;p86"/>
          <p:cNvGrpSpPr/>
          <p:nvPr/>
        </p:nvGrpSpPr>
        <p:grpSpPr>
          <a:xfrm>
            <a:off x="4858968" y="1532275"/>
            <a:ext cx="356221" cy="354973"/>
            <a:chOff x="-13947000" y="3212800"/>
            <a:chExt cx="353675" cy="352400"/>
          </a:xfrm>
        </p:grpSpPr>
        <p:sp>
          <p:nvSpPr>
            <p:cNvPr id="8054" name="Google Shape;8054;p86"/>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86"/>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6" name="Google Shape;8056;p86"/>
          <p:cNvGrpSpPr/>
          <p:nvPr/>
        </p:nvGrpSpPr>
        <p:grpSpPr>
          <a:xfrm>
            <a:off x="4858981" y="1973145"/>
            <a:ext cx="356196" cy="354670"/>
            <a:chOff x="-13946200" y="3647075"/>
            <a:chExt cx="353650" cy="352100"/>
          </a:xfrm>
        </p:grpSpPr>
        <p:sp>
          <p:nvSpPr>
            <p:cNvPr id="8057" name="Google Shape;8057;p86"/>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86"/>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86"/>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86"/>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86"/>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86"/>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63" name="Google Shape;8063;p86"/>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64" name="Google Shape;8064;p86"/>
          <p:cNvGrpSpPr/>
          <p:nvPr/>
        </p:nvGrpSpPr>
        <p:grpSpPr>
          <a:xfrm>
            <a:off x="6642374" y="1532628"/>
            <a:ext cx="357002" cy="354267"/>
            <a:chOff x="-12163025" y="3214275"/>
            <a:chExt cx="354450" cy="351700"/>
          </a:xfrm>
        </p:grpSpPr>
        <p:sp>
          <p:nvSpPr>
            <p:cNvPr id="8065" name="Google Shape;8065;p86"/>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86"/>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86"/>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8" name="Google Shape;8068;p86"/>
          <p:cNvGrpSpPr/>
          <p:nvPr/>
        </p:nvGrpSpPr>
        <p:grpSpPr>
          <a:xfrm>
            <a:off x="6643154" y="1972365"/>
            <a:ext cx="355441" cy="356232"/>
            <a:chOff x="-12160675" y="3647875"/>
            <a:chExt cx="352900" cy="353650"/>
          </a:xfrm>
        </p:grpSpPr>
        <p:sp>
          <p:nvSpPr>
            <p:cNvPr id="8069" name="Google Shape;8069;p86"/>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86"/>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86"/>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86"/>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86"/>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86"/>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86"/>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6" name="Google Shape;8076;p86"/>
          <p:cNvGrpSpPr/>
          <p:nvPr/>
        </p:nvGrpSpPr>
        <p:grpSpPr>
          <a:xfrm>
            <a:off x="6653870" y="2416821"/>
            <a:ext cx="354635" cy="356232"/>
            <a:chOff x="-12160675" y="4081850"/>
            <a:chExt cx="352100" cy="353650"/>
          </a:xfrm>
        </p:grpSpPr>
        <p:sp>
          <p:nvSpPr>
            <p:cNvPr id="8077" name="Google Shape;8077;p86"/>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86"/>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86"/>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86"/>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86"/>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86"/>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3" name="Google Shape;8083;p86"/>
          <p:cNvGrpSpPr/>
          <p:nvPr/>
        </p:nvGrpSpPr>
        <p:grpSpPr>
          <a:xfrm>
            <a:off x="4858836" y="2891264"/>
            <a:ext cx="355416" cy="355652"/>
            <a:chOff x="-10391650" y="3180600"/>
            <a:chExt cx="352875" cy="353075"/>
          </a:xfrm>
        </p:grpSpPr>
        <p:sp>
          <p:nvSpPr>
            <p:cNvPr id="8084" name="Google Shape;8084;p86"/>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86"/>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86"/>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86"/>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86"/>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86"/>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0" name="Google Shape;8090;p86"/>
          <p:cNvGrpSpPr/>
          <p:nvPr/>
        </p:nvGrpSpPr>
        <p:grpSpPr>
          <a:xfrm>
            <a:off x="4858835" y="3368062"/>
            <a:ext cx="354635" cy="353890"/>
            <a:chOff x="-10390875" y="3616350"/>
            <a:chExt cx="352100" cy="351325"/>
          </a:xfrm>
        </p:grpSpPr>
        <p:sp>
          <p:nvSpPr>
            <p:cNvPr id="8091" name="Google Shape;8091;p86"/>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86"/>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86"/>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4" name="Google Shape;8094;p86"/>
          <p:cNvGrpSpPr/>
          <p:nvPr/>
        </p:nvGrpSpPr>
        <p:grpSpPr>
          <a:xfrm>
            <a:off x="7525810" y="2892727"/>
            <a:ext cx="312585" cy="354670"/>
            <a:chOff x="-10370400" y="4049550"/>
            <a:chExt cx="310350" cy="352100"/>
          </a:xfrm>
        </p:grpSpPr>
        <p:sp>
          <p:nvSpPr>
            <p:cNvPr id="8095" name="Google Shape;8095;p86"/>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86"/>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86"/>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86"/>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86"/>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0" name="Google Shape;8100;p86"/>
          <p:cNvGrpSpPr/>
          <p:nvPr/>
        </p:nvGrpSpPr>
        <p:grpSpPr>
          <a:xfrm>
            <a:off x="6630066" y="2891668"/>
            <a:ext cx="379236" cy="354847"/>
            <a:chOff x="-8674650" y="3210975"/>
            <a:chExt cx="376525" cy="352275"/>
          </a:xfrm>
        </p:grpSpPr>
        <p:sp>
          <p:nvSpPr>
            <p:cNvPr id="8101" name="Google Shape;8101;p86"/>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86"/>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86"/>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86"/>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86"/>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86"/>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7" name="Google Shape;8107;p86"/>
          <p:cNvGrpSpPr/>
          <p:nvPr/>
        </p:nvGrpSpPr>
        <p:grpSpPr>
          <a:xfrm>
            <a:off x="5301563" y="1531633"/>
            <a:ext cx="356221" cy="356257"/>
            <a:chOff x="-13512225" y="3211525"/>
            <a:chExt cx="353675" cy="353675"/>
          </a:xfrm>
        </p:grpSpPr>
        <p:sp>
          <p:nvSpPr>
            <p:cNvPr id="8108" name="Google Shape;8108;p86"/>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86"/>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86"/>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86"/>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86"/>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3" name="Google Shape;8113;p86"/>
          <p:cNvGrpSpPr/>
          <p:nvPr/>
        </p:nvGrpSpPr>
        <p:grpSpPr>
          <a:xfrm>
            <a:off x="5301563" y="1973145"/>
            <a:ext cx="356221" cy="354670"/>
            <a:chOff x="-13512225" y="3647075"/>
            <a:chExt cx="353675" cy="352100"/>
          </a:xfrm>
        </p:grpSpPr>
        <p:sp>
          <p:nvSpPr>
            <p:cNvPr id="8114" name="Google Shape;8114;p86"/>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86"/>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86"/>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86"/>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86"/>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86"/>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86"/>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86"/>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86"/>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86"/>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4" name="Google Shape;8124;p86"/>
          <p:cNvGrpSpPr/>
          <p:nvPr/>
        </p:nvGrpSpPr>
        <p:grpSpPr>
          <a:xfrm>
            <a:off x="5311876" y="2417211"/>
            <a:ext cx="356221" cy="355451"/>
            <a:chOff x="-13512225" y="4080275"/>
            <a:chExt cx="353675" cy="352875"/>
          </a:xfrm>
        </p:grpSpPr>
        <p:sp>
          <p:nvSpPr>
            <p:cNvPr id="8125" name="Google Shape;8125;p86"/>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86"/>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86"/>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86"/>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86"/>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86"/>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86"/>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86"/>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86"/>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86"/>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86"/>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6" name="Google Shape;8136;p86"/>
          <p:cNvGrpSpPr/>
          <p:nvPr/>
        </p:nvGrpSpPr>
        <p:grpSpPr>
          <a:xfrm>
            <a:off x="7084956" y="1564572"/>
            <a:ext cx="356196" cy="290379"/>
            <a:chOff x="-11728250" y="3245400"/>
            <a:chExt cx="353650" cy="288275"/>
          </a:xfrm>
        </p:grpSpPr>
        <p:sp>
          <p:nvSpPr>
            <p:cNvPr id="8137" name="Google Shape;8137;p86"/>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86"/>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86"/>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86"/>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86"/>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42" name="Google Shape;8142;p86"/>
          <p:cNvSpPr/>
          <p:nvPr/>
        </p:nvSpPr>
        <p:spPr>
          <a:xfrm>
            <a:off x="7242366" y="2108233"/>
            <a:ext cx="40464" cy="84135"/>
          </a:xfrm>
          <a:custGeom>
            <a:rect b="b" l="l" r="r" t="t"/>
            <a:pathLst>
              <a:path extrusionOk="0" h="3341" w="1607">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43" name="Google Shape;8143;p86"/>
          <p:cNvGrpSpPr/>
          <p:nvPr/>
        </p:nvGrpSpPr>
        <p:grpSpPr>
          <a:xfrm>
            <a:off x="7083760" y="1971660"/>
            <a:ext cx="358588" cy="357642"/>
            <a:chOff x="-11729050" y="3646475"/>
            <a:chExt cx="356025" cy="355050"/>
          </a:xfrm>
        </p:grpSpPr>
        <p:sp>
          <p:nvSpPr>
            <p:cNvPr id="8144" name="Google Shape;8144;p86"/>
            <p:cNvSpPr/>
            <p:nvPr/>
          </p:nvSpPr>
          <p:spPr>
            <a:xfrm>
              <a:off x="-11460475" y="3648050"/>
              <a:ext cx="86675" cy="80175"/>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86"/>
            <p:cNvSpPr/>
            <p:nvPr/>
          </p:nvSpPr>
          <p:spPr>
            <a:xfrm>
              <a:off x="-11601450" y="3773875"/>
              <a:ext cx="19725" cy="19725"/>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86"/>
            <p:cNvSpPr/>
            <p:nvPr/>
          </p:nvSpPr>
          <p:spPr>
            <a:xfrm>
              <a:off x="-11729050" y="3646475"/>
              <a:ext cx="353675" cy="209350"/>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86"/>
            <p:cNvSpPr/>
            <p:nvPr/>
          </p:nvSpPr>
          <p:spPr>
            <a:xfrm>
              <a:off x="-11518750" y="3773875"/>
              <a:ext cx="19725" cy="19725"/>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86"/>
            <p:cNvSpPr/>
            <p:nvPr/>
          </p:nvSpPr>
          <p:spPr>
            <a:xfrm>
              <a:off x="-11698325" y="3858150"/>
              <a:ext cx="67750" cy="69350"/>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86"/>
            <p:cNvSpPr/>
            <p:nvPr/>
          </p:nvSpPr>
          <p:spPr>
            <a:xfrm>
              <a:off x="-11627450" y="3869175"/>
              <a:ext cx="47300" cy="55175"/>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86"/>
            <p:cNvSpPr/>
            <p:nvPr/>
          </p:nvSpPr>
          <p:spPr>
            <a:xfrm>
              <a:off x="-11414775" y="3803025"/>
              <a:ext cx="41750" cy="8352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86"/>
            <p:cNvSpPr/>
            <p:nvPr/>
          </p:nvSpPr>
          <p:spPr>
            <a:xfrm>
              <a:off x="-11592800" y="3876275"/>
              <a:ext cx="84300" cy="62250"/>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86"/>
            <p:cNvSpPr/>
            <p:nvPr/>
          </p:nvSpPr>
          <p:spPr>
            <a:xfrm>
              <a:off x="-11520325" y="3869175"/>
              <a:ext cx="47275" cy="55175"/>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86"/>
            <p:cNvSpPr/>
            <p:nvPr/>
          </p:nvSpPr>
          <p:spPr>
            <a:xfrm>
              <a:off x="-11726675" y="3903850"/>
              <a:ext cx="352075" cy="97675"/>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86"/>
            <p:cNvSpPr/>
            <p:nvPr/>
          </p:nvSpPr>
          <p:spPr>
            <a:xfrm>
              <a:off x="-11470700" y="3859725"/>
              <a:ext cx="66975" cy="685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5" name="Google Shape;8155;p86"/>
          <p:cNvGrpSpPr/>
          <p:nvPr/>
        </p:nvGrpSpPr>
        <p:grpSpPr>
          <a:xfrm>
            <a:off x="7117464" y="2417211"/>
            <a:ext cx="311804" cy="355451"/>
            <a:chOff x="-11703850" y="4081850"/>
            <a:chExt cx="309575" cy="352875"/>
          </a:xfrm>
        </p:grpSpPr>
        <p:sp>
          <p:nvSpPr>
            <p:cNvPr id="8156" name="Google Shape;8156;p86"/>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86"/>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86"/>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86"/>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86"/>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86"/>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86"/>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86"/>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4" name="Google Shape;8164;p86"/>
          <p:cNvGrpSpPr/>
          <p:nvPr/>
        </p:nvGrpSpPr>
        <p:grpSpPr>
          <a:xfrm>
            <a:off x="5306120" y="2891364"/>
            <a:ext cx="357002" cy="355451"/>
            <a:chOff x="-9958475" y="3180025"/>
            <a:chExt cx="354450" cy="352875"/>
          </a:xfrm>
        </p:grpSpPr>
        <p:sp>
          <p:nvSpPr>
            <p:cNvPr id="8165" name="Google Shape;8165;p86"/>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86"/>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86"/>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8" name="Google Shape;8168;p86"/>
          <p:cNvGrpSpPr/>
          <p:nvPr/>
        </p:nvGrpSpPr>
        <p:grpSpPr>
          <a:xfrm>
            <a:off x="5315247" y="3367345"/>
            <a:ext cx="337966" cy="355325"/>
            <a:chOff x="-9949025" y="3615575"/>
            <a:chExt cx="335550" cy="352750"/>
          </a:xfrm>
        </p:grpSpPr>
        <p:sp>
          <p:nvSpPr>
            <p:cNvPr id="8169" name="Google Shape;8169;p86"/>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86"/>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86"/>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2" name="Google Shape;8172;p86"/>
          <p:cNvGrpSpPr/>
          <p:nvPr/>
        </p:nvGrpSpPr>
        <p:grpSpPr>
          <a:xfrm>
            <a:off x="7950093" y="2890851"/>
            <a:ext cx="360175" cy="358423"/>
            <a:chOff x="-9961625" y="4048175"/>
            <a:chExt cx="357600" cy="355825"/>
          </a:xfrm>
        </p:grpSpPr>
        <p:sp>
          <p:nvSpPr>
            <p:cNvPr id="8173" name="Google Shape;8173;p86"/>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86"/>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86"/>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86"/>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86"/>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86"/>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9" name="Google Shape;8179;p86"/>
          <p:cNvGrpSpPr/>
          <p:nvPr/>
        </p:nvGrpSpPr>
        <p:grpSpPr>
          <a:xfrm>
            <a:off x="6636814" y="3366363"/>
            <a:ext cx="364959" cy="357289"/>
            <a:chOff x="-8680950" y="3624225"/>
            <a:chExt cx="362350" cy="354700"/>
          </a:xfrm>
        </p:grpSpPr>
        <p:sp>
          <p:nvSpPr>
            <p:cNvPr id="8180" name="Google Shape;8180;p86"/>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86"/>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86"/>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86"/>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86"/>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86"/>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6" name="Google Shape;8186;p86"/>
          <p:cNvGrpSpPr/>
          <p:nvPr/>
        </p:nvGrpSpPr>
        <p:grpSpPr>
          <a:xfrm>
            <a:off x="5773058" y="1532024"/>
            <a:ext cx="313365" cy="355476"/>
            <a:chOff x="-13056975" y="3212300"/>
            <a:chExt cx="311125" cy="352900"/>
          </a:xfrm>
        </p:grpSpPr>
        <p:sp>
          <p:nvSpPr>
            <p:cNvPr id="8187" name="Google Shape;8187;p86"/>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86"/>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86"/>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86"/>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1" name="Google Shape;8191;p86"/>
          <p:cNvGrpSpPr/>
          <p:nvPr/>
        </p:nvGrpSpPr>
        <p:grpSpPr>
          <a:xfrm>
            <a:off x="5750446" y="1972818"/>
            <a:ext cx="358588" cy="355325"/>
            <a:chOff x="-13077450" y="3647075"/>
            <a:chExt cx="356025" cy="352750"/>
          </a:xfrm>
        </p:grpSpPr>
        <p:sp>
          <p:nvSpPr>
            <p:cNvPr id="8192" name="Google Shape;8192;p86"/>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86"/>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86"/>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5" name="Google Shape;8195;p86"/>
          <p:cNvGrpSpPr/>
          <p:nvPr/>
        </p:nvGrpSpPr>
        <p:grpSpPr>
          <a:xfrm>
            <a:off x="5761552" y="2416418"/>
            <a:ext cx="357002" cy="357037"/>
            <a:chOff x="-13079025" y="4079475"/>
            <a:chExt cx="354450" cy="354450"/>
          </a:xfrm>
        </p:grpSpPr>
        <p:sp>
          <p:nvSpPr>
            <p:cNvPr id="8196" name="Google Shape;8196;p86"/>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86"/>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86"/>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86"/>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0" name="Google Shape;8200;p86"/>
          <p:cNvGrpSpPr/>
          <p:nvPr/>
        </p:nvGrpSpPr>
        <p:grpSpPr>
          <a:xfrm>
            <a:off x="7534619" y="1532427"/>
            <a:ext cx="356221" cy="354670"/>
            <a:chOff x="-11292700" y="3213875"/>
            <a:chExt cx="353675" cy="352100"/>
          </a:xfrm>
        </p:grpSpPr>
        <p:sp>
          <p:nvSpPr>
            <p:cNvPr id="8201" name="Google Shape;8201;p86"/>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86"/>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86"/>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86"/>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86"/>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86"/>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86"/>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8" name="Google Shape;8208;p86"/>
          <p:cNvGrpSpPr/>
          <p:nvPr/>
        </p:nvGrpSpPr>
        <p:grpSpPr>
          <a:xfrm>
            <a:off x="7528677" y="1972365"/>
            <a:ext cx="368106" cy="356232"/>
            <a:chOff x="-11299000" y="3647875"/>
            <a:chExt cx="365475" cy="353650"/>
          </a:xfrm>
        </p:grpSpPr>
        <p:sp>
          <p:nvSpPr>
            <p:cNvPr id="8209" name="Google Shape;8209;p86"/>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86"/>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86"/>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86"/>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86"/>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86"/>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5" name="Google Shape;8215;p86"/>
          <p:cNvGrpSpPr/>
          <p:nvPr/>
        </p:nvGrpSpPr>
        <p:grpSpPr>
          <a:xfrm>
            <a:off x="7544139" y="2428316"/>
            <a:ext cx="357808" cy="333240"/>
            <a:chOff x="-11295075" y="4092875"/>
            <a:chExt cx="355250" cy="330825"/>
          </a:xfrm>
        </p:grpSpPr>
        <p:sp>
          <p:nvSpPr>
            <p:cNvPr id="8216" name="Google Shape;8216;p86"/>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86"/>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86"/>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86"/>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86"/>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1" name="Google Shape;8221;p86"/>
          <p:cNvGrpSpPr/>
          <p:nvPr/>
        </p:nvGrpSpPr>
        <p:grpSpPr>
          <a:xfrm>
            <a:off x="5769739" y="2891364"/>
            <a:ext cx="312585" cy="355451"/>
            <a:chOff x="-9500075" y="3180800"/>
            <a:chExt cx="310350" cy="352875"/>
          </a:xfrm>
        </p:grpSpPr>
        <p:sp>
          <p:nvSpPr>
            <p:cNvPr id="8222" name="Google Shape;8222;p86"/>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86"/>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86"/>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86"/>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86"/>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86"/>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86"/>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86"/>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86"/>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1" name="Google Shape;8231;p86"/>
          <p:cNvGrpSpPr/>
          <p:nvPr/>
        </p:nvGrpSpPr>
        <p:grpSpPr>
          <a:xfrm>
            <a:off x="5747530" y="3366879"/>
            <a:ext cx="356221" cy="356257"/>
            <a:chOff x="-9523700" y="3614000"/>
            <a:chExt cx="353675" cy="353675"/>
          </a:xfrm>
        </p:grpSpPr>
        <p:sp>
          <p:nvSpPr>
            <p:cNvPr id="8232" name="Google Shape;8232;p86"/>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86"/>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86"/>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86"/>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86"/>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86"/>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86"/>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86"/>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86"/>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1" name="Google Shape;8241;p86"/>
          <p:cNvGrpSpPr/>
          <p:nvPr/>
        </p:nvGrpSpPr>
        <p:grpSpPr>
          <a:xfrm>
            <a:off x="7532481" y="3389521"/>
            <a:ext cx="356221" cy="354670"/>
            <a:chOff x="-9523700" y="4049550"/>
            <a:chExt cx="353675" cy="352100"/>
          </a:xfrm>
        </p:grpSpPr>
        <p:sp>
          <p:nvSpPr>
            <p:cNvPr id="8242" name="Google Shape;8242;p86"/>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86"/>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86"/>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86"/>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86"/>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86"/>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86"/>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9" name="Google Shape;8249;p86"/>
          <p:cNvGrpSpPr/>
          <p:nvPr/>
        </p:nvGrpSpPr>
        <p:grpSpPr>
          <a:xfrm>
            <a:off x="7088596" y="3389494"/>
            <a:ext cx="357002" cy="311029"/>
            <a:chOff x="-8209150" y="3659675"/>
            <a:chExt cx="354450" cy="308775"/>
          </a:xfrm>
        </p:grpSpPr>
        <p:sp>
          <p:nvSpPr>
            <p:cNvPr id="8250" name="Google Shape;8250;p86"/>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86"/>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86"/>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86"/>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86"/>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86"/>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6" name="Google Shape;8256;p86"/>
          <p:cNvGrpSpPr/>
          <p:nvPr/>
        </p:nvGrpSpPr>
        <p:grpSpPr>
          <a:xfrm>
            <a:off x="6191845" y="1532024"/>
            <a:ext cx="356221" cy="355476"/>
            <a:chOff x="-12643475" y="3212300"/>
            <a:chExt cx="353675" cy="352900"/>
          </a:xfrm>
        </p:grpSpPr>
        <p:sp>
          <p:nvSpPr>
            <p:cNvPr id="8257" name="Google Shape;8257;p86"/>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86"/>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86"/>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86"/>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86"/>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86"/>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86"/>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86"/>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86"/>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6" name="Google Shape;8266;p86"/>
          <p:cNvGrpSpPr/>
          <p:nvPr/>
        </p:nvGrpSpPr>
        <p:grpSpPr>
          <a:xfrm>
            <a:off x="6191845" y="1983798"/>
            <a:ext cx="356221" cy="333366"/>
            <a:chOff x="-12643475" y="3657325"/>
            <a:chExt cx="353675" cy="330950"/>
          </a:xfrm>
        </p:grpSpPr>
        <p:sp>
          <p:nvSpPr>
            <p:cNvPr id="8267" name="Google Shape;8267;p86"/>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86"/>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86"/>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86"/>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86"/>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86"/>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3" name="Google Shape;8273;p86"/>
          <p:cNvGrpSpPr/>
          <p:nvPr/>
        </p:nvGrpSpPr>
        <p:grpSpPr>
          <a:xfrm>
            <a:off x="6202157" y="2418407"/>
            <a:ext cx="356221" cy="353059"/>
            <a:chOff x="-12643475" y="4081850"/>
            <a:chExt cx="353675" cy="350500"/>
          </a:xfrm>
        </p:grpSpPr>
        <p:sp>
          <p:nvSpPr>
            <p:cNvPr id="8274" name="Google Shape;8274;p86"/>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86"/>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86"/>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86"/>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8" name="Google Shape;8278;p86"/>
          <p:cNvGrpSpPr/>
          <p:nvPr/>
        </p:nvGrpSpPr>
        <p:grpSpPr>
          <a:xfrm>
            <a:off x="7974847" y="1532427"/>
            <a:ext cx="355416" cy="354670"/>
            <a:chOff x="-10857925" y="3213875"/>
            <a:chExt cx="352875" cy="352100"/>
          </a:xfrm>
        </p:grpSpPr>
        <p:sp>
          <p:nvSpPr>
            <p:cNvPr id="8279" name="Google Shape;8279;p86"/>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86"/>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86"/>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86"/>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86"/>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86"/>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86"/>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86"/>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86"/>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86"/>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89" name="Google Shape;8289;p86"/>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90" name="Google Shape;8290;p86"/>
          <p:cNvGrpSpPr/>
          <p:nvPr/>
        </p:nvGrpSpPr>
        <p:grpSpPr>
          <a:xfrm>
            <a:off x="7984757" y="2428316"/>
            <a:ext cx="356221" cy="333240"/>
            <a:chOff x="-10858725" y="4092875"/>
            <a:chExt cx="353675" cy="330825"/>
          </a:xfrm>
        </p:grpSpPr>
        <p:sp>
          <p:nvSpPr>
            <p:cNvPr id="8291" name="Google Shape;8291;p86"/>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86"/>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86"/>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86"/>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86"/>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86"/>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7" name="Google Shape;8297;p86"/>
          <p:cNvGrpSpPr/>
          <p:nvPr/>
        </p:nvGrpSpPr>
        <p:grpSpPr>
          <a:xfrm>
            <a:off x="6191762" y="2891855"/>
            <a:ext cx="356096" cy="354469"/>
            <a:chOff x="-9089725" y="3180200"/>
            <a:chExt cx="353550" cy="351900"/>
          </a:xfrm>
        </p:grpSpPr>
        <p:sp>
          <p:nvSpPr>
            <p:cNvPr id="8298" name="Google Shape;8298;p86"/>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86"/>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0" name="Google Shape;8300;p86"/>
          <p:cNvGrpSpPr/>
          <p:nvPr/>
        </p:nvGrpSpPr>
        <p:grpSpPr>
          <a:xfrm>
            <a:off x="6243280" y="3367282"/>
            <a:ext cx="252278" cy="355451"/>
            <a:chOff x="-9039300" y="3614000"/>
            <a:chExt cx="250475" cy="352875"/>
          </a:xfrm>
        </p:grpSpPr>
        <p:sp>
          <p:nvSpPr>
            <p:cNvPr id="8301" name="Google Shape;8301;p86"/>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86"/>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3" name="Google Shape;8303;p86"/>
          <p:cNvGrpSpPr/>
          <p:nvPr/>
        </p:nvGrpSpPr>
        <p:grpSpPr>
          <a:xfrm>
            <a:off x="7975246" y="3389521"/>
            <a:ext cx="354635" cy="354670"/>
            <a:chOff x="-9088150" y="4049550"/>
            <a:chExt cx="352100" cy="352100"/>
          </a:xfrm>
        </p:grpSpPr>
        <p:sp>
          <p:nvSpPr>
            <p:cNvPr id="8304" name="Google Shape;8304;p86"/>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86"/>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86"/>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86"/>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86"/>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86"/>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0" name="Google Shape;8310;p86"/>
          <p:cNvGrpSpPr/>
          <p:nvPr/>
        </p:nvGrpSpPr>
        <p:grpSpPr>
          <a:xfrm>
            <a:off x="7109610" y="2891754"/>
            <a:ext cx="315757" cy="354670"/>
            <a:chOff x="-8191825" y="3174500"/>
            <a:chExt cx="313500" cy="352100"/>
          </a:xfrm>
        </p:grpSpPr>
        <p:sp>
          <p:nvSpPr>
            <p:cNvPr id="8311" name="Google Shape;8311;p86"/>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86"/>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86"/>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17" name="Shape 8317"/>
        <p:cNvGrpSpPr/>
        <p:nvPr/>
      </p:nvGrpSpPr>
      <p:grpSpPr>
        <a:xfrm>
          <a:off x="0" y="0"/>
          <a:ext cx="0" cy="0"/>
          <a:chOff x="0" y="0"/>
          <a:chExt cx="0" cy="0"/>
        </a:xfrm>
      </p:grpSpPr>
      <p:sp>
        <p:nvSpPr>
          <p:cNvPr id="8318" name="Google Shape;8318;p87"/>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319" name="Google Shape;8319;p87"/>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20" name="Google Shape;8320;p87"/>
          <p:cNvGrpSpPr/>
          <p:nvPr/>
        </p:nvGrpSpPr>
        <p:grpSpPr>
          <a:xfrm>
            <a:off x="748855" y="2243507"/>
            <a:ext cx="452798" cy="449473"/>
            <a:chOff x="-21322300" y="3693325"/>
            <a:chExt cx="306400" cy="304150"/>
          </a:xfrm>
        </p:grpSpPr>
        <p:sp>
          <p:nvSpPr>
            <p:cNvPr id="8321" name="Google Shape;8321;p87"/>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87"/>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87"/>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87"/>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5" name="Google Shape;8325;p87"/>
          <p:cNvGrpSpPr/>
          <p:nvPr/>
        </p:nvGrpSpPr>
        <p:grpSpPr>
          <a:xfrm>
            <a:off x="748263" y="2810244"/>
            <a:ext cx="453980" cy="422540"/>
            <a:chOff x="-21322300" y="4077125"/>
            <a:chExt cx="307200" cy="285925"/>
          </a:xfrm>
        </p:grpSpPr>
        <p:sp>
          <p:nvSpPr>
            <p:cNvPr id="8326" name="Google Shape;8326;p87"/>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87"/>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87"/>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87"/>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87"/>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87"/>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87"/>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87"/>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87"/>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87"/>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87"/>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87"/>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8" name="Google Shape;8338;p87"/>
          <p:cNvGrpSpPr/>
          <p:nvPr/>
        </p:nvGrpSpPr>
        <p:grpSpPr>
          <a:xfrm>
            <a:off x="3525440" y="1689128"/>
            <a:ext cx="451653" cy="450212"/>
            <a:chOff x="-19394200" y="3333800"/>
            <a:chExt cx="305625" cy="304650"/>
          </a:xfrm>
        </p:grpSpPr>
        <p:sp>
          <p:nvSpPr>
            <p:cNvPr id="8339" name="Google Shape;8339;p87"/>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87"/>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87"/>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87"/>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87"/>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87"/>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87"/>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87"/>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87"/>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8" name="Google Shape;8348;p87"/>
          <p:cNvGrpSpPr/>
          <p:nvPr/>
        </p:nvGrpSpPr>
        <p:grpSpPr>
          <a:xfrm>
            <a:off x="3524276" y="2243580"/>
            <a:ext cx="453980" cy="449325"/>
            <a:chOff x="-19396575" y="3708500"/>
            <a:chExt cx="307200" cy="304050"/>
          </a:xfrm>
        </p:grpSpPr>
        <p:sp>
          <p:nvSpPr>
            <p:cNvPr id="8349" name="Google Shape;8349;p87"/>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87"/>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87"/>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2" name="Google Shape;8352;p87"/>
          <p:cNvGrpSpPr/>
          <p:nvPr/>
        </p:nvGrpSpPr>
        <p:grpSpPr>
          <a:xfrm>
            <a:off x="3518457" y="2796461"/>
            <a:ext cx="465618" cy="450101"/>
            <a:chOff x="-19394200" y="4084200"/>
            <a:chExt cx="315075" cy="304575"/>
          </a:xfrm>
        </p:grpSpPr>
        <p:sp>
          <p:nvSpPr>
            <p:cNvPr id="8353" name="Google Shape;8353;p87"/>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87"/>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87"/>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87"/>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87"/>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87"/>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9" name="Google Shape;8359;p87"/>
          <p:cNvGrpSpPr/>
          <p:nvPr/>
        </p:nvGrpSpPr>
        <p:grpSpPr>
          <a:xfrm>
            <a:off x="6324167" y="1689001"/>
            <a:ext cx="400447" cy="450470"/>
            <a:chOff x="-17526750" y="3309200"/>
            <a:chExt cx="270975" cy="304825"/>
          </a:xfrm>
        </p:grpSpPr>
        <p:sp>
          <p:nvSpPr>
            <p:cNvPr id="8360" name="Google Shape;8360;p87"/>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87"/>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87"/>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87"/>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87"/>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5" name="Google Shape;8365;p87"/>
          <p:cNvGrpSpPr/>
          <p:nvPr/>
        </p:nvGrpSpPr>
        <p:grpSpPr>
          <a:xfrm>
            <a:off x="6300319" y="2244173"/>
            <a:ext cx="448143" cy="448143"/>
            <a:chOff x="-17542500" y="3684100"/>
            <a:chExt cx="303250" cy="303250"/>
          </a:xfrm>
        </p:grpSpPr>
        <p:sp>
          <p:nvSpPr>
            <p:cNvPr id="8366" name="Google Shape;8366;p87"/>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87"/>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87"/>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87"/>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87"/>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87"/>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87"/>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3" name="Google Shape;8373;p87"/>
          <p:cNvGrpSpPr/>
          <p:nvPr/>
        </p:nvGrpSpPr>
        <p:grpSpPr>
          <a:xfrm>
            <a:off x="6299728" y="2810817"/>
            <a:ext cx="449325" cy="421395"/>
            <a:chOff x="-17542500" y="4068450"/>
            <a:chExt cx="304050" cy="285150"/>
          </a:xfrm>
        </p:grpSpPr>
        <p:sp>
          <p:nvSpPr>
            <p:cNvPr id="8374" name="Google Shape;8374;p87"/>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87"/>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87"/>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87"/>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87"/>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87"/>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0" name="Google Shape;8380;p87"/>
          <p:cNvGrpSpPr/>
          <p:nvPr/>
        </p:nvGrpSpPr>
        <p:grpSpPr>
          <a:xfrm>
            <a:off x="3530150" y="3342211"/>
            <a:ext cx="343404" cy="449325"/>
            <a:chOff x="-15652200" y="3335975"/>
            <a:chExt cx="232375" cy="304050"/>
          </a:xfrm>
        </p:grpSpPr>
        <p:sp>
          <p:nvSpPr>
            <p:cNvPr id="8381" name="Google Shape;8381;p87"/>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87"/>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87"/>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87"/>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87"/>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87"/>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87"/>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87"/>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87"/>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0" name="Google Shape;8390;p87"/>
          <p:cNvGrpSpPr/>
          <p:nvPr/>
        </p:nvGrpSpPr>
        <p:grpSpPr>
          <a:xfrm>
            <a:off x="1303491" y="1689573"/>
            <a:ext cx="450470" cy="449325"/>
            <a:chOff x="-20946600" y="3317850"/>
            <a:chExt cx="304825" cy="304050"/>
          </a:xfrm>
        </p:grpSpPr>
        <p:sp>
          <p:nvSpPr>
            <p:cNvPr id="8391" name="Google Shape;8391;p87"/>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87"/>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87"/>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4" name="Google Shape;8394;p87"/>
          <p:cNvGrpSpPr/>
          <p:nvPr/>
        </p:nvGrpSpPr>
        <p:grpSpPr>
          <a:xfrm>
            <a:off x="1304064" y="2243729"/>
            <a:ext cx="449325" cy="449030"/>
            <a:chOff x="-20945825" y="3692175"/>
            <a:chExt cx="304050" cy="303850"/>
          </a:xfrm>
        </p:grpSpPr>
        <p:sp>
          <p:nvSpPr>
            <p:cNvPr id="8395" name="Google Shape;8395;p87"/>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87"/>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87"/>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87"/>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9" name="Google Shape;8399;p87"/>
          <p:cNvGrpSpPr/>
          <p:nvPr/>
        </p:nvGrpSpPr>
        <p:grpSpPr>
          <a:xfrm>
            <a:off x="1329667" y="2797442"/>
            <a:ext cx="398119" cy="448143"/>
            <a:chOff x="-20930075" y="4066100"/>
            <a:chExt cx="269400" cy="303250"/>
          </a:xfrm>
        </p:grpSpPr>
        <p:sp>
          <p:nvSpPr>
            <p:cNvPr id="8400" name="Google Shape;8400;p87"/>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87"/>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2" name="Google Shape;8402;p87"/>
          <p:cNvGrpSpPr/>
          <p:nvPr/>
        </p:nvGrpSpPr>
        <p:grpSpPr>
          <a:xfrm>
            <a:off x="4110888" y="1689848"/>
            <a:ext cx="372516" cy="448771"/>
            <a:chOff x="-18994100" y="3334775"/>
            <a:chExt cx="252075" cy="303675"/>
          </a:xfrm>
        </p:grpSpPr>
        <p:sp>
          <p:nvSpPr>
            <p:cNvPr id="8403" name="Google Shape;8403;p87"/>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87"/>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87"/>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87"/>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7" name="Google Shape;8407;p87"/>
          <p:cNvGrpSpPr/>
          <p:nvPr/>
        </p:nvGrpSpPr>
        <p:grpSpPr>
          <a:xfrm>
            <a:off x="4125445" y="2244743"/>
            <a:ext cx="343404" cy="446998"/>
            <a:chOff x="-18983850" y="3710075"/>
            <a:chExt cx="232375" cy="302475"/>
          </a:xfrm>
        </p:grpSpPr>
        <p:sp>
          <p:nvSpPr>
            <p:cNvPr id="8408" name="Google Shape;8408;p87"/>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87"/>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87"/>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87"/>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2" name="Google Shape;8412;p87"/>
          <p:cNvGrpSpPr/>
          <p:nvPr/>
        </p:nvGrpSpPr>
        <p:grpSpPr>
          <a:xfrm>
            <a:off x="4071911" y="2797422"/>
            <a:ext cx="450470" cy="448180"/>
            <a:chOff x="-19020075" y="4084200"/>
            <a:chExt cx="304825" cy="303275"/>
          </a:xfrm>
        </p:grpSpPr>
        <p:sp>
          <p:nvSpPr>
            <p:cNvPr id="8413" name="Google Shape;8413;p87"/>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87"/>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87"/>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87"/>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87"/>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87"/>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87"/>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87"/>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87"/>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2" name="Google Shape;8422;p87"/>
          <p:cNvGrpSpPr/>
          <p:nvPr/>
        </p:nvGrpSpPr>
        <p:grpSpPr>
          <a:xfrm>
            <a:off x="6889176" y="1689001"/>
            <a:ext cx="396937" cy="450470"/>
            <a:chOff x="-17149475" y="3309200"/>
            <a:chExt cx="268600" cy="304825"/>
          </a:xfrm>
        </p:grpSpPr>
        <p:sp>
          <p:nvSpPr>
            <p:cNvPr id="8423" name="Google Shape;8423;p87"/>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87"/>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5" name="Google Shape;8425;p87"/>
          <p:cNvGrpSpPr/>
          <p:nvPr/>
        </p:nvGrpSpPr>
        <p:grpSpPr>
          <a:xfrm>
            <a:off x="6862982" y="2258120"/>
            <a:ext cx="449325" cy="420249"/>
            <a:chOff x="-17168375" y="3692750"/>
            <a:chExt cx="304050" cy="284375"/>
          </a:xfrm>
        </p:grpSpPr>
        <p:sp>
          <p:nvSpPr>
            <p:cNvPr id="8426" name="Google Shape;8426;p87"/>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87"/>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87"/>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87"/>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87"/>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87"/>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87"/>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3" name="Google Shape;8433;p87"/>
          <p:cNvGrpSpPr/>
          <p:nvPr/>
        </p:nvGrpSpPr>
        <p:grpSpPr>
          <a:xfrm>
            <a:off x="6859491" y="2796852"/>
            <a:ext cx="456308" cy="449325"/>
            <a:chOff x="-17170750" y="4058800"/>
            <a:chExt cx="308775" cy="304050"/>
          </a:xfrm>
        </p:grpSpPr>
        <p:sp>
          <p:nvSpPr>
            <p:cNvPr id="8434" name="Google Shape;8434;p87"/>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87"/>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87"/>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87"/>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87"/>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87"/>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87"/>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87"/>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87"/>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87"/>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87"/>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87"/>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87"/>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87"/>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87"/>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87"/>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87"/>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1" name="Google Shape;8451;p87"/>
          <p:cNvGrpSpPr/>
          <p:nvPr/>
        </p:nvGrpSpPr>
        <p:grpSpPr>
          <a:xfrm>
            <a:off x="5721388" y="3343358"/>
            <a:ext cx="450470" cy="446998"/>
            <a:chOff x="-15688425" y="3707725"/>
            <a:chExt cx="304825" cy="302475"/>
          </a:xfrm>
        </p:grpSpPr>
        <p:sp>
          <p:nvSpPr>
            <p:cNvPr id="8452" name="Google Shape;8452;p87"/>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87"/>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87"/>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87"/>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87"/>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87"/>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8" name="Google Shape;8458;p87"/>
          <p:cNvGrpSpPr/>
          <p:nvPr/>
        </p:nvGrpSpPr>
        <p:grpSpPr>
          <a:xfrm>
            <a:off x="1865544" y="1690441"/>
            <a:ext cx="451653" cy="447589"/>
            <a:chOff x="-20572500" y="3319025"/>
            <a:chExt cx="305625" cy="302875"/>
          </a:xfrm>
        </p:grpSpPr>
        <p:sp>
          <p:nvSpPr>
            <p:cNvPr id="8459" name="Google Shape;8459;p87"/>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87"/>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1" name="Google Shape;8461;p87"/>
          <p:cNvGrpSpPr/>
          <p:nvPr/>
        </p:nvGrpSpPr>
        <p:grpSpPr>
          <a:xfrm>
            <a:off x="1866708" y="2305410"/>
            <a:ext cx="449325" cy="325670"/>
            <a:chOff x="-20571700" y="3722875"/>
            <a:chExt cx="304050" cy="220375"/>
          </a:xfrm>
        </p:grpSpPr>
        <p:sp>
          <p:nvSpPr>
            <p:cNvPr id="8462" name="Google Shape;8462;p87"/>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87"/>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87"/>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87"/>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87"/>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87"/>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87"/>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9" name="Google Shape;8469;p87"/>
          <p:cNvGrpSpPr/>
          <p:nvPr/>
        </p:nvGrpSpPr>
        <p:grpSpPr>
          <a:xfrm>
            <a:off x="1866135" y="2796278"/>
            <a:ext cx="450470" cy="450470"/>
            <a:chOff x="-20571700" y="4066875"/>
            <a:chExt cx="304825" cy="304825"/>
          </a:xfrm>
        </p:grpSpPr>
        <p:sp>
          <p:nvSpPr>
            <p:cNvPr id="8470" name="Google Shape;8470;p87"/>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87"/>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87"/>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87"/>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87"/>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87"/>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6" name="Google Shape;8476;p87"/>
          <p:cNvGrpSpPr/>
          <p:nvPr/>
        </p:nvGrpSpPr>
        <p:grpSpPr>
          <a:xfrm>
            <a:off x="4632837" y="1688259"/>
            <a:ext cx="453980" cy="451948"/>
            <a:chOff x="-18645175" y="3334200"/>
            <a:chExt cx="307200" cy="305825"/>
          </a:xfrm>
        </p:grpSpPr>
        <p:sp>
          <p:nvSpPr>
            <p:cNvPr id="8477" name="Google Shape;8477;p87"/>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87"/>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87"/>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87"/>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87"/>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2" name="Google Shape;8482;p87"/>
          <p:cNvGrpSpPr/>
          <p:nvPr/>
        </p:nvGrpSpPr>
        <p:grpSpPr>
          <a:xfrm>
            <a:off x="4633429" y="2242989"/>
            <a:ext cx="452798" cy="450507"/>
            <a:chOff x="-18645175" y="3708500"/>
            <a:chExt cx="306400" cy="304850"/>
          </a:xfrm>
        </p:grpSpPr>
        <p:sp>
          <p:nvSpPr>
            <p:cNvPr id="8483" name="Google Shape;8483;p87"/>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87"/>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87"/>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87"/>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87"/>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87"/>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87"/>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0" name="Google Shape;8490;p87"/>
          <p:cNvGrpSpPr/>
          <p:nvPr/>
        </p:nvGrpSpPr>
        <p:grpSpPr>
          <a:xfrm>
            <a:off x="4631101" y="2795630"/>
            <a:ext cx="457453" cy="451763"/>
            <a:chOff x="-18647525" y="4082625"/>
            <a:chExt cx="309550" cy="305700"/>
          </a:xfrm>
        </p:grpSpPr>
        <p:sp>
          <p:nvSpPr>
            <p:cNvPr id="8491" name="Google Shape;8491;p87"/>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87"/>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87"/>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87"/>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5" name="Google Shape;8495;p87"/>
          <p:cNvGrpSpPr/>
          <p:nvPr/>
        </p:nvGrpSpPr>
        <p:grpSpPr>
          <a:xfrm>
            <a:off x="7441485" y="1689592"/>
            <a:ext cx="395755" cy="449288"/>
            <a:chOff x="-16775350" y="3309200"/>
            <a:chExt cx="267800" cy="304025"/>
          </a:xfrm>
        </p:grpSpPr>
        <p:sp>
          <p:nvSpPr>
            <p:cNvPr id="8496" name="Google Shape;8496;p87"/>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87"/>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87"/>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9" name="Google Shape;8499;p87"/>
          <p:cNvGrpSpPr/>
          <p:nvPr/>
        </p:nvGrpSpPr>
        <p:grpSpPr>
          <a:xfrm>
            <a:off x="7441485" y="2241827"/>
            <a:ext cx="395755" cy="452835"/>
            <a:chOff x="-16775350" y="3683300"/>
            <a:chExt cx="267800" cy="306425"/>
          </a:xfrm>
        </p:grpSpPr>
        <p:sp>
          <p:nvSpPr>
            <p:cNvPr id="8500" name="Google Shape;8500;p87"/>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87"/>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87"/>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3" name="Google Shape;8503;p87"/>
          <p:cNvGrpSpPr/>
          <p:nvPr/>
        </p:nvGrpSpPr>
        <p:grpSpPr>
          <a:xfrm>
            <a:off x="7413536" y="2796870"/>
            <a:ext cx="451653" cy="449288"/>
            <a:chOff x="-16794250" y="4058225"/>
            <a:chExt cx="305625" cy="304025"/>
          </a:xfrm>
        </p:grpSpPr>
        <p:sp>
          <p:nvSpPr>
            <p:cNvPr id="8504" name="Google Shape;8504;p87"/>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87"/>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87"/>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87"/>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87"/>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87"/>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87"/>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87"/>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87"/>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13" name="Google Shape;8513;p87"/>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14" name="Google Shape;8514;p87"/>
          <p:cNvGrpSpPr/>
          <p:nvPr/>
        </p:nvGrpSpPr>
        <p:grpSpPr>
          <a:xfrm>
            <a:off x="2414953" y="1689573"/>
            <a:ext cx="457453" cy="449325"/>
            <a:chOff x="-20199150" y="3317850"/>
            <a:chExt cx="309550" cy="304050"/>
          </a:xfrm>
        </p:grpSpPr>
        <p:sp>
          <p:nvSpPr>
            <p:cNvPr id="8515" name="Google Shape;8515;p87"/>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87"/>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87"/>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87"/>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87"/>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87"/>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87"/>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2" name="Google Shape;8522;p87"/>
          <p:cNvGrpSpPr/>
          <p:nvPr/>
        </p:nvGrpSpPr>
        <p:grpSpPr>
          <a:xfrm>
            <a:off x="2417281" y="2242861"/>
            <a:ext cx="452798" cy="450766"/>
            <a:chOff x="-20199150" y="3693150"/>
            <a:chExt cx="306400" cy="305025"/>
          </a:xfrm>
        </p:grpSpPr>
        <p:sp>
          <p:nvSpPr>
            <p:cNvPr id="8523" name="Google Shape;8523;p87"/>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87"/>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87"/>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87"/>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87"/>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87"/>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9" name="Google Shape;8529;p87"/>
          <p:cNvGrpSpPr/>
          <p:nvPr/>
        </p:nvGrpSpPr>
        <p:grpSpPr>
          <a:xfrm>
            <a:off x="2417854" y="2795687"/>
            <a:ext cx="451653" cy="451653"/>
            <a:chOff x="-20197575" y="4066875"/>
            <a:chExt cx="305625" cy="305625"/>
          </a:xfrm>
        </p:grpSpPr>
        <p:sp>
          <p:nvSpPr>
            <p:cNvPr id="8530" name="Google Shape;8530;p87"/>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87"/>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87"/>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87"/>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87"/>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87"/>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87"/>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87"/>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8" name="Google Shape;8538;p87"/>
          <p:cNvGrpSpPr/>
          <p:nvPr/>
        </p:nvGrpSpPr>
        <p:grpSpPr>
          <a:xfrm>
            <a:off x="5200071" y="1687520"/>
            <a:ext cx="449325" cy="453426"/>
            <a:chOff x="-18271050" y="3333200"/>
            <a:chExt cx="304050" cy="306825"/>
          </a:xfrm>
        </p:grpSpPr>
        <p:sp>
          <p:nvSpPr>
            <p:cNvPr id="8539" name="Google Shape;8539;p87"/>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87"/>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87"/>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87"/>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87"/>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4" name="Google Shape;8544;p87"/>
          <p:cNvGrpSpPr/>
          <p:nvPr/>
        </p:nvGrpSpPr>
        <p:grpSpPr>
          <a:xfrm>
            <a:off x="5200644" y="2244171"/>
            <a:ext cx="448180" cy="448143"/>
            <a:chOff x="-18270275" y="3710875"/>
            <a:chExt cx="303275" cy="303250"/>
          </a:xfrm>
        </p:grpSpPr>
        <p:sp>
          <p:nvSpPr>
            <p:cNvPr id="8545" name="Google Shape;8545;p87"/>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87"/>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87"/>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87"/>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87"/>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87"/>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1" name="Google Shape;8551;p87"/>
          <p:cNvGrpSpPr/>
          <p:nvPr/>
        </p:nvGrpSpPr>
        <p:grpSpPr>
          <a:xfrm>
            <a:off x="5254196" y="2797422"/>
            <a:ext cx="341076" cy="448180"/>
            <a:chOff x="-18234025" y="4084200"/>
            <a:chExt cx="230800" cy="303275"/>
          </a:xfrm>
        </p:grpSpPr>
        <p:sp>
          <p:nvSpPr>
            <p:cNvPr id="8552" name="Google Shape;8552;p87"/>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87"/>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87"/>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5" name="Google Shape;8555;p87"/>
          <p:cNvGrpSpPr/>
          <p:nvPr/>
        </p:nvGrpSpPr>
        <p:grpSpPr>
          <a:xfrm>
            <a:off x="2366751" y="3341641"/>
            <a:ext cx="449325" cy="450470"/>
            <a:chOff x="-16419350" y="3308400"/>
            <a:chExt cx="304050" cy="304825"/>
          </a:xfrm>
        </p:grpSpPr>
        <p:sp>
          <p:nvSpPr>
            <p:cNvPr id="8556" name="Google Shape;8556;p87"/>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87"/>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87"/>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87"/>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87"/>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87"/>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87"/>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3" name="Google Shape;8563;p87"/>
          <p:cNvGrpSpPr/>
          <p:nvPr/>
        </p:nvGrpSpPr>
        <p:grpSpPr>
          <a:xfrm>
            <a:off x="4638306" y="3340423"/>
            <a:ext cx="395755" cy="452872"/>
            <a:chOff x="-16401225" y="3683275"/>
            <a:chExt cx="267800" cy="306450"/>
          </a:xfrm>
        </p:grpSpPr>
        <p:sp>
          <p:nvSpPr>
            <p:cNvPr id="8564" name="Google Shape;8564;p87"/>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87"/>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87"/>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87"/>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87"/>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87"/>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87"/>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1" name="Google Shape;8571;p87"/>
          <p:cNvGrpSpPr/>
          <p:nvPr/>
        </p:nvGrpSpPr>
        <p:grpSpPr>
          <a:xfrm>
            <a:off x="8003755" y="2797062"/>
            <a:ext cx="450470" cy="448180"/>
            <a:chOff x="-16419350" y="4058200"/>
            <a:chExt cx="304825" cy="303275"/>
          </a:xfrm>
        </p:grpSpPr>
        <p:sp>
          <p:nvSpPr>
            <p:cNvPr id="8572" name="Google Shape;8572;p87"/>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87"/>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87"/>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87"/>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87"/>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87"/>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87"/>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9" name="Google Shape;8579;p87"/>
          <p:cNvGrpSpPr/>
          <p:nvPr/>
        </p:nvGrpSpPr>
        <p:grpSpPr>
          <a:xfrm>
            <a:off x="4030643" y="3343080"/>
            <a:ext cx="450507" cy="447589"/>
            <a:chOff x="-15296200" y="3326900"/>
            <a:chExt cx="304850" cy="302875"/>
          </a:xfrm>
        </p:grpSpPr>
        <p:sp>
          <p:nvSpPr>
            <p:cNvPr id="8580" name="Google Shape;8580;p87"/>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87"/>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87"/>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87"/>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87"/>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5" name="Google Shape;8585;p87"/>
          <p:cNvGrpSpPr/>
          <p:nvPr/>
        </p:nvGrpSpPr>
        <p:grpSpPr>
          <a:xfrm>
            <a:off x="2946296" y="1706881"/>
            <a:ext cx="486566" cy="414708"/>
            <a:chOff x="-19835275" y="3330250"/>
            <a:chExt cx="329250" cy="280625"/>
          </a:xfrm>
        </p:grpSpPr>
        <p:sp>
          <p:nvSpPr>
            <p:cNvPr id="8586" name="Google Shape;8586;p87"/>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87"/>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87"/>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9" name="Google Shape;8589;p87"/>
          <p:cNvGrpSpPr/>
          <p:nvPr/>
        </p:nvGrpSpPr>
        <p:grpSpPr>
          <a:xfrm>
            <a:off x="2964325" y="2243470"/>
            <a:ext cx="450507" cy="449547"/>
            <a:chOff x="-19822675" y="3692750"/>
            <a:chExt cx="304850" cy="304200"/>
          </a:xfrm>
        </p:grpSpPr>
        <p:sp>
          <p:nvSpPr>
            <p:cNvPr id="8590" name="Google Shape;8590;p87"/>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87"/>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87"/>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87"/>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87"/>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5" name="Google Shape;8595;p87"/>
          <p:cNvGrpSpPr/>
          <p:nvPr/>
        </p:nvGrpSpPr>
        <p:grpSpPr>
          <a:xfrm>
            <a:off x="2964916" y="2796278"/>
            <a:ext cx="449325" cy="450470"/>
            <a:chOff x="-19822675" y="4066875"/>
            <a:chExt cx="304050" cy="304825"/>
          </a:xfrm>
        </p:grpSpPr>
        <p:sp>
          <p:nvSpPr>
            <p:cNvPr id="8596" name="Google Shape;8596;p87"/>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87"/>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87"/>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87"/>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87"/>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87"/>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2" name="Google Shape;8602;p87"/>
          <p:cNvGrpSpPr/>
          <p:nvPr/>
        </p:nvGrpSpPr>
        <p:grpSpPr>
          <a:xfrm>
            <a:off x="5773985" y="1689571"/>
            <a:ext cx="399302" cy="449325"/>
            <a:chOff x="-17878825" y="3334400"/>
            <a:chExt cx="270200" cy="304050"/>
          </a:xfrm>
        </p:grpSpPr>
        <p:sp>
          <p:nvSpPr>
            <p:cNvPr id="8603" name="Google Shape;8603;p87"/>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87"/>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87"/>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87"/>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87"/>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87"/>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87"/>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0" name="Google Shape;8610;p87"/>
          <p:cNvGrpSpPr/>
          <p:nvPr/>
        </p:nvGrpSpPr>
        <p:grpSpPr>
          <a:xfrm>
            <a:off x="5747809" y="2242416"/>
            <a:ext cx="451653" cy="451653"/>
            <a:chOff x="-17896150" y="3709300"/>
            <a:chExt cx="305625" cy="305625"/>
          </a:xfrm>
        </p:grpSpPr>
        <p:sp>
          <p:nvSpPr>
            <p:cNvPr id="8611" name="Google Shape;8611;p87"/>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87"/>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87"/>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87"/>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5" name="Google Shape;8615;p87"/>
          <p:cNvGrpSpPr/>
          <p:nvPr/>
        </p:nvGrpSpPr>
        <p:grpSpPr>
          <a:xfrm>
            <a:off x="5775740" y="2795686"/>
            <a:ext cx="395792" cy="451653"/>
            <a:chOff x="-17878025" y="4082625"/>
            <a:chExt cx="267825" cy="305625"/>
          </a:xfrm>
        </p:grpSpPr>
        <p:sp>
          <p:nvSpPr>
            <p:cNvPr id="8616" name="Google Shape;8616;p87"/>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87"/>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87"/>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87"/>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87"/>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87"/>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87"/>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3" name="Google Shape;8623;p87"/>
          <p:cNvGrpSpPr/>
          <p:nvPr/>
        </p:nvGrpSpPr>
        <p:grpSpPr>
          <a:xfrm>
            <a:off x="2919632" y="3355015"/>
            <a:ext cx="450507" cy="423722"/>
            <a:chOff x="-16044450" y="3317850"/>
            <a:chExt cx="304850" cy="286725"/>
          </a:xfrm>
        </p:grpSpPr>
        <p:sp>
          <p:nvSpPr>
            <p:cNvPr id="8624" name="Google Shape;8624;p87"/>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87"/>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87"/>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87"/>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28" name="Google Shape;8628;p87"/>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29" name="Google Shape;8629;p87"/>
          <p:cNvGrpSpPr/>
          <p:nvPr/>
        </p:nvGrpSpPr>
        <p:grpSpPr>
          <a:xfrm>
            <a:off x="8042149" y="2243724"/>
            <a:ext cx="373662" cy="449030"/>
            <a:chOff x="-16018450" y="4058400"/>
            <a:chExt cx="252850" cy="303850"/>
          </a:xfrm>
        </p:grpSpPr>
        <p:sp>
          <p:nvSpPr>
            <p:cNvPr id="8630" name="Google Shape;8630;p87"/>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87"/>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87"/>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87"/>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34" name="Google Shape;8634;p87"/>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638" name="Shape 8638"/>
        <p:cNvGrpSpPr/>
        <p:nvPr/>
      </p:nvGrpSpPr>
      <p:grpSpPr>
        <a:xfrm>
          <a:off x="0" y="0"/>
          <a:ext cx="0" cy="0"/>
          <a:chOff x="0" y="0"/>
          <a:chExt cx="0" cy="0"/>
        </a:xfrm>
      </p:grpSpPr>
      <p:sp>
        <p:nvSpPr>
          <p:cNvPr id="8639" name="Google Shape;8639;p88"/>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640" name="Google Shape;8640;p88"/>
          <p:cNvGrpSpPr/>
          <p:nvPr/>
        </p:nvGrpSpPr>
        <p:grpSpPr>
          <a:xfrm>
            <a:off x="845901" y="1689241"/>
            <a:ext cx="442337" cy="419623"/>
            <a:chOff x="-6696925" y="3272575"/>
            <a:chExt cx="307200" cy="291425"/>
          </a:xfrm>
        </p:grpSpPr>
        <p:sp>
          <p:nvSpPr>
            <p:cNvPr id="8641" name="Google Shape;8641;p88"/>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88"/>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3" name="Google Shape;8643;p88"/>
          <p:cNvGrpSpPr/>
          <p:nvPr/>
        </p:nvGrpSpPr>
        <p:grpSpPr>
          <a:xfrm>
            <a:off x="845884" y="2204636"/>
            <a:ext cx="442373" cy="420775"/>
            <a:chOff x="-6690625" y="3631325"/>
            <a:chExt cx="307225" cy="292225"/>
          </a:xfrm>
        </p:grpSpPr>
        <p:sp>
          <p:nvSpPr>
            <p:cNvPr id="8644" name="Google Shape;8644;p88"/>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88"/>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88"/>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88"/>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88"/>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9" name="Google Shape;8649;p88"/>
          <p:cNvGrpSpPr/>
          <p:nvPr/>
        </p:nvGrpSpPr>
        <p:grpSpPr>
          <a:xfrm>
            <a:off x="868005" y="2756972"/>
            <a:ext cx="421927" cy="419371"/>
            <a:chOff x="-6689825" y="3992050"/>
            <a:chExt cx="293025" cy="291250"/>
          </a:xfrm>
        </p:grpSpPr>
        <p:sp>
          <p:nvSpPr>
            <p:cNvPr id="8650" name="Google Shape;8650;p88"/>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88"/>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88"/>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88"/>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88"/>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88"/>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88"/>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88"/>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88"/>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88"/>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88"/>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88"/>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62" name="Google Shape;8662;p88"/>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63" name="Google Shape;8663;p88"/>
          <p:cNvGrpSpPr/>
          <p:nvPr/>
        </p:nvGrpSpPr>
        <p:grpSpPr>
          <a:xfrm>
            <a:off x="3551317" y="2205192"/>
            <a:ext cx="423043" cy="419659"/>
            <a:chOff x="-4837325" y="3612425"/>
            <a:chExt cx="293800" cy="291450"/>
          </a:xfrm>
        </p:grpSpPr>
        <p:sp>
          <p:nvSpPr>
            <p:cNvPr id="8664" name="Google Shape;8664;p88"/>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88"/>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88"/>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7" name="Google Shape;8667;p88"/>
          <p:cNvGrpSpPr/>
          <p:nvPr/>
        </p:nvGrpSpPr>
        <p:grpSpPr>
          <a:xfrm>
            <a:off x="3564349" y="2756826"/>
            <a:ext cx="420775" cy="419659"/>
            <a:chOff x="-4837325" y="3971575"/>
            <a:chExt cx="292225" cy="291450"/>
          </a:xfrm>
        </p:grpSpPr>
        <p:sp>
          <p:nvSpPr>
            <p:cNvPr id="8668" name="Google Shape;8668;p88"/>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88"/>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88"/>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88"/>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88"/>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88"/>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4" name="Google Shape;8674;p88"/>
          <p:cNvGrpSpPr/>
          <p:nvPr/>
        </p:nvGrpSpPr>
        <p:grpSpPr>
          <a:xfrm>
            <a:off x="6256364" y="1714185"/>
            <a:ext cx="430998" cy="369730"/>
            <a:chOff x="-3037625" y="3254850"/>
            <a:chExt cx="299325" cy="256775"/>
          </a:xfrm>
        </p:grpSpPr>
        <p:sp>
          <p:nvSpPr>
            <p:cNvPr id="8675" name="Google Shape;8675;p88"/>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88"/>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88"/>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88"/>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9" name="Google Shape;8679;p88"/>
          <p:cNvGrpSpPr/>
          <p:nvPr/>
        </p:nvGrpSpPr>
        <p:grpSpPr>
          <a:xfrm>
            <a:off x="6260324" y="2204615"/>
            <a:ext cx="423079" cy="420811"/>
            <a:chOff x="-3031325" y="3597450"/>
            <a:chExt cx="293825" cy="292250"/>
          </a:xfrm>
        </p:grpSpPr>
        <p:sp>
          <p:nvSpPr>
            <p:cNvPr id="8680" name="Google Shape;8680;p88"/>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88"/>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88"/>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88"/>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4" name="Google Shape;8684;p88"/>
          <p:cNvGrpSpPr/>
          <p:nvPr/>
        </p:nvGrpSpPr>
        <p:grpSpPr>
          <a:xfrm>
            <a:off x="6272798" y="2781214"/>
            <a:ext cx="421927" cy="370882"/>
            <a:chOff x="-3030525" y="3973150"/>
            <a:chExt cx="293025" cy="257575"/>
          </a:xfrm>
        </p:grpSpPr>
        <p:sp>
          <p:nvSpPr>
            <p:cNvPr id="8685" name="Google Shape;8685;p88"/>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88"/>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7" name="Google Shape;8687;p88"/>
          <p:cNvGrpSpPr/>
          <p:nvPr/>
        </p:nvGrpSpPr>
        <p:grpSpPr>
          <a:xfrm>
            <a:off x="1374391" y="3369426"/>
            <a:ext cx="421927" cy="297195"/>
            <a:chOff x="-1199300" y="3279250"/>
            <a:chExt cx="293025" cy="206400"/>
          </a:xfrm>
        </p:grpSpPr>
        <p:sp>
          <p:nvSpPr>
            <p:cNvPr id="8688" name="Google Shape;8688;p88"/>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88"/>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88"/>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88"/>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2" name="Google Shape;8692;p88"/>
          <p:cNvGrpSpPr/>
          <p:nvPr/>
        </p:nvGrpSpPr>
        <p:grpSpPr>
          <a:xfrm>
            <a:off x="1381477" y="1688773"/>
            <a:ext cx="444605" cy="420559"/>
            <a:chOff x="-6338550" y="3272950"/>
            <a:chExt cx="308775" cy="292075"/>
          </a:xfrm>
        </p:grpSpPr>
        <p:sp>
          <p:nvSpPr>
            <p:cNvPr id="8693" name="Google Shape;8693;p88"/>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88"/>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88"/>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6" name="Google Shape;8696;p88"/>
          <p:cNvGrpSpPr/>
          <p:nvPr/>
        </p:nvGrpSpPr>
        <p:grpSpPr>
          <a:xfrm>
            <a:off x="1392817" y="2205194"/>
            <a:ext cx="421927" cy="419659"/>
            <a:chOff x="-6329100" y="3632100"/>
            <a:chExt cx="293025" cy="291450"/>
          </a:xfrm>
        </p:grpSpPr>
        <p:sp>
          <p:nvSpPr>
            <p:cNvPr id="8697" name="Google Shape;8697;p88"/>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88"/>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88"/>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0" name="Google Shape;8700;p88"/>
          <p:cNvGrpSpPr/>
          <p:nvPr/>
        </p:nvGrpSpPr>
        <p:grpSpPr>
          <a:xfrm>
            <a:off x="1405867" y="2756828"/>
            <a:ext cx="419623" cy="419659"/>
            <a:chOff x="-6329875" y="3992050"/>
            <a:chExt cx="291425" cy="291450"/>
          </a:xfrm>
        </p:grpSpPr>
        <p:sp>
          <p:nvSpPr>
            <p:cNvPr id="8701" name="Google Shape;8701;p88"/>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88"/>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88"/>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88"/>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5" name="Google Shape;8705;p88"/>
          <p:cNvGrpSpPr/>
          <p:nvPr/>
        </p:nvGrpSpPr>
        <p:grpSpPr>
          <a:xfrm>
            <a:off x="4092004" y="1687530"/>
            <a:ext cx="423079" cy="423043"/>
            <a:chOff x="-4478975" y="3251700"/>
            <a:chExt cx="293825" cy="293800"/>
          </a:xfrm>
        </p:grpSpPr>
        <p:sp>
          <p:nvSpPr>
            <p:cNvPr id="8706" name="Google Shape;8706;p88"/>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88"/>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88"/>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9" name="Google Shape;8709;p88"/>
          <p:cNvGrpSpPr/>
          <p:nvPr/>
        </p:nvGrpSpPr>
        <p:grpSpPr>
          <a:xfrm>
            <a:off x="4092004" y="2205192"/>
            <a:ext cx="423079" cy="419659"/>
            <a:chOff x="-4475825" y="3612425"/>
            <a:chExt cx="293825" cy="291450"/>
          </a:xfrm>
        </p:grpSpPr>
        <p:sp>
          <p:nvSpPr>
            <p:cNvPr id="8710" name="Google Shape;8710;p88"/>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88"/>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88"/>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3" name="Google Shape;8713;p88"/>
          <p:cNvGrpSpPr/>
          <p:nvPr/>
        </p:nvGrpSpPr>
        <p:grpSpPr>
          <a:xfrm>
            <a:off x="4101077" y="2756844"/>
            <a:ext cx="428730" cy="419623"/>
            <a:chOff x="-4480550" y="3970800"/>
            <a:chExt cx="297750" cy="291425"/>
          </a:xfrm>
        </p:grpSpPr>
        <p:sp>
          <p:nvSpPr>
            <p:cNvPr id="8714" name="Google Shape;8714;p88"/>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88"/>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6" name="Google Shape;8716;p88"/>
          <p:cNvGrpSpPr/>
          <p:nvPr/>
        </p:nvGrpSpPr>
        <p:grpSpPr>
          <a:xfrm>
            <a:off x="6804910" y="1689221"/>
            <a:ext cx="415123" cy="419659"/>
            <a:chOff x="-2668225" y="3239075"/>
            <a:chExt cx="288300" cy="291450"/>
          </a:xfrm>
        </p:grpSpPr>
        <p:sp>
          <p:nvSpPr>
            <p:cNvPr id="8717" name="Google Shape;8717;p88"/>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88"/>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88"/>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88"/>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88"/>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2" name="Google Shape;8722;p88"/>
          <p:cNvGrpSpPr/>
          <p:nvPr/>
        </p:nvGrpSpPr>
        <p:grpSpPr>
          <a:xfrm>
            <a:off x="6802066" y="2205191"/>
            <a:ext cx="420811" cy="419659"/>
            <a:chOff x="-2671375" y="3597450"/>
            <a:chExt cx="292250" cy="291450"/>
          </a:xfrm>
        </p:grpSpPr>
        <p:sp>
          <p:nvSpPr>
            <p:cNvPr id="8723" name="Google Shape;8723;p88"/>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88"/>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5" name="Google Shape;8725;p88"/>
          <p:cNvGrpSpPr/>
          <p:nvPr/>
        </p:nvGrpSpPr>
        <p:grpSpPr>
          <a:xfrm>
            <a:off x="6812849" y="2755691"/>
            <a:ext cx="423043" cy="421927"/>
            <a:chOff x="-2670575" y="3956600"/>
            <a:chExt cx="293800" cy="293025"/>
          </a:xfrm>
        </p:grpSpPr>
        <p:sp>
          <p:nvSpPr>
            <p:cNvPr id="8726" name="Google Shape;8726;p88"/>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88"/>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88"/>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88"/>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0" name="Google Shape;8730;p88"/>
          <p:cNvGrpSpPr/>
          <p:nvPr/>
        </p:nvGrpSpPr>
        <p:grpSpPr>
          <a:xfrm>
            <a:off x="3070370" y="3311947"/>
            <a:ext cx="426462" cy="418363"/>
            <a:chOff x="-1183550" y="3586525"/>
            <a:chExt cx="296175" cy="290550"/>
          </a:xfrm>
        </p:grpSpPr>
        <p:sp>
          <p:nvSpPr>
            <p:cNvPr id="8731" name="Google Shape;8731;p88"/>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88"/>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88"/>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88"/>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88"/>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88"/>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88"/>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88"/>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88"/>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0" name="Google Shape;8740;p88"/>
          <p:cNvGrpSpPr/>
          <p:nvPr/>
        </p:nvGrpSpPr>
        <p:grpSpPr>
          <a:xfrm>
            <a:off x="1928310" y="2203826"/>
            <a:ext cx="432150" cy="422395"/>
            <a:chOff x="-5974675" y="3632100"/>
            <a:chExt cx="300125" cy="293350"/>
          </a:xfrm>
        </p:grpSpPr>
        <p:sp>
          <p:nvSpPr>
            <p:cNvPr id="8741" name="Google Shape;8741;p88"/>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88"/>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88"/>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4" name="Google Shape;8744;p88"/>
          <p:cNvGrpSpPr/>
          <p:nvPr/>
        </p:nvGrpSpPr>
        <p:grpSpPr>
          <a:xfrm>
            <a:off x="1958351" y="2755694"/>
            <a:ext cx="395865" cy="421927"/>
            <a:chOff x="-5971525" y="3990475"/>
            <a:chExt cx="274925" cy="293025"/>
          </a:xfrm>
        </p:grpSpPr>
        <p:sp>
          <p:nvSpPr>
            <p:cNvPr id="8745" name="Google Shape;8745;p88"/>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88"/>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88"/>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88"/>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9" name="Google Shape;8749;p88"/>
          <p:cNvGrpSpPr/>
          <p:nvPr/>
        </p:nvGrpSpPr>
        <p:grpSpPr>
          <a:xfrm>
            <a:off x="4631558" y="1689798"/>
            <a:ext cx="420775" cy="418507"/>
            <a:chOff x="-4118225" y="3253275"/>
            <a:chExt cx="292225" cy="290650"/>
          </a:xfrm>
        </p:grpSpPr>
        <p:sp>
          <p:nvSpPr>
            <p:cNvPr id="8750" name="Google Shape;8750;p88"/>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88"/>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2" name="Google Shape;8752;p88"/>
          <p:cNvGrpSpPr/>
          <p:nvPr/>
        </p:nvGrpSpPr>
        <p:grpSpPr>
          <a:xfrm>
            <a:off x="4682008" y="2204922"/>
            <a:ext cx="319874" cy="420199"/>
            <a:chOff x="-4082800" y="3612425"/>
            <a:chExt cx="222150" cy="291825"/>
          </a:xfrm>
        </p:grpSpPr>
        <p:sp>
          <p:nvSpPr>
            <p:cNvPr id="8753" name="Google Shape;8753;p88"/>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88"/>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88"/>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6" name="Google Shape;8756;p88"/>
          <p:cNvGrpSpPr/>
          <p:nvPr/>
        </p:nvGrpSpPr>
        <p:grpSpPr>
          <a:xfrm>
            <a:off x="4643456" y="2769876"/>
            <a:ext cx="420775" cy="393561"/>
            <a:chOff x="-4118225" y="3990475"/>
            <a:chExt cx="292225" cy="273325"/>
          </a:xfrm>
        </p:grpSpPr>
        <p:sp>
          <p:nvSpPr>
            <p:cNvPr id="8757" name="Google Shape;8757;p88"/>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88"/>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88"/>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88"/>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1" name="Google Shape;8761;p88"/>
          <p:cNvGrpSpPr/>
          <p:nvPr/>
        </p:nvGrpSpPr>
        <p:grpSpPr>
          <a:xfrm>
            <a:off x="7354110" y="1688087"/>
            <a:ext cx="394713" cy="421927"/>
            <a:chOff x="-2312225" y="3238300"/>
            <a:chExt cx="274125" cy="293025"/>
          </a:xfrm>
        </p:grpSpPr>
        <p:sp>
          <p:nvSpPr>
            <p:cNvPr id="8762" name="Google Shape;8762;p88"/>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88"/>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4" name="Google Shape;8764;p88"/>
          <p:cNvGrpSpPr/>
          <p:nvPr/>
        </p:nvGrpSpPr>
        <p:grpSpPr>
          <a:xfrm>
            <a:off x="7341062" y="2153586"/>
            <a:ext cx="420811" cy="522864"/>
            <a:chOff x="-2310650" y="3525775"/>
            <a:chExt cx="292250" cy="363125"/>
          </a:xfrm>
        </p:grpSpPr>
        <p:sp>
          <p:nvSpPr>
            <p:cNvPr id="8765" name="Google Shape;8765;p88"/>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88"/>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88"/>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88"/>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9" name="Google Shape;8769;p88"/>
          <p:cNvGrpSpPr/>
          <p:nvPr/>
        </p:nvGrpSpPr>
        <p:grpSpPr>
          <a:xfrm>
            <a:off x="7351827" y="2756825"/>
            <a:ext cx="423079" cy="419659"/>
            <a:chOff x="-2310650" y="3958175"/>
            <a:chExt cx="293825" cy="291450"/>
          </a:xfrm>
        </p:grpSpPr>
        <p:sp>
          <p:nvSpPr>
            <p:cNvPr id="8770" name="Google Shape;8770;p88"/>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88"/>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2" name="Google Shape;8772;p88"/>
          <p:cNvGrpSpPr/>
          <p:nvPr/>
        </p:nvGrpSpPr>
        <p:grpSpPr>
          <a:xfrm>
            <a:off x="4718688" y="3308459"/>
            <a:ext cx="424159" cy="419659"/>
            <a:chOff x="-1182750" y="3962900"/>
            <a:chExt cx="294575" cy="291450"/>
          </a:xfrm>
        </p:grpSpPr>
        <p:sp>
          <p:nvSpPr>
            <p:cNvPr id="8773" name="Google Shape;8773;p88"/>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88"/>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88"/>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88"/>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88"/>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88"/>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88"/>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0" name="Google Shape;8780;p88"/>
          <p:cNvGrpSpPr/>
          <p:nvPr/>
        </p:nvGrpSpPr>
        <p:grpSpPr>
          <a:xfrm>
            <a:off x="2471824" y="1689223"/>
            <a:ext cx="424195" cy="419659"/>
            <a:chOff x="-5611575" y="3272950"/>
            <a:chExt cx="294600" cy="291450"/>
          </a:xfrm>
        </p:grpSpPr>
        <p:sp>
          <p:nvSpPr>
            <p:cNvPr id="8781" name="Google Shape;8781;p88"/>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88"/>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88"/>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88"/>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88"/>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6" name="Google Shape;8786;p88"/>
          <p:cNvGrpSpPr/>
          <p:nvPr/>
        </p:nvGrpSpPr>
        <p:grpSpPr>
          <a:xfrm>
            <a:off x="2471824" y="2205770"/>
            <a:ext cx="424195" cy="418507"/>
            <a:chOff x="-5613150" y="3632900"/>
            <a:chExt cx="294600" cy="290650"/>
          </a:xfrm>
        </p:grpSpPr>
        <p:sp>
          <p:nvSpPr>
            <p:cNvPr id="8787" name="Google Shape;8787;p88"/>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88"/>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9" name="Google Shape;8789;p88"/>
          <p:cNvGrpSpPr/>
          <p:nvPr/>
        </p:nvGrpSpPr>
        <p:grpSpPr>
          <a:xfrm>
            <a:off x="5155210" y="1689438"/>
            <a:ext cx="434634" cy="419227"/>
            <a:chOff x="-3768700" y="3253275"/>
            <a:chExt cx="301850" cy="291150"/>
          </a:xfrm>
        </p:grpSpPr>
        <p:sp>
          <p:nvSpPr>
            <p:cNvPr id="8790" name="Google Shape;8790;p88"/>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88"/>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88"/>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3" name="Google Shape;8793;p88"/>
          <p:cNvGrpSpPr/>
          <p:nvPr/>
        </p:nvGrpSpPr>
        <p:grpSpPr>
          <a:xfrm>
            <a:off x="5159293" y="2217090"/>
            <a:ext cx="426462" cy="395865"/>
            <a:chOff x="-3808700" y="3628950"/>
            <a:chExt cx="296175" cy="274925"/>
          </a:xfrm>
        </p:grpSpPr>
        <p:sp>
          <p:nvSpPr>
            <p:cNvPr id="8794" name="Google Shape;8794;p88"/>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88"/>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88"/>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7" name="Google Shape;8797;p88"/>
          <p:cNvGrpSpPr/>
          <p:nvPr/>
        </p:nvGrpSpPr>
        <p:grpSpPr>
          <a:xfrm>
            <a:off x="5224504" y="2756412"/>
            <a:ext cx="419443" cy="420487"/>
            <a:chOff x="-3771675" y="3971775"/>
            <a:chExt cx="291300" cy="292025"/>
          </a:xfrm>
        </p:grpSpPr>
        <p:sp>
          <p:nvSpPr>
            <p:cNvPr id="8798" name="Google Shape;8798;p88"/>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88"/>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88"/>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88"/>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88"/>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3" name="Google Shape;8803;p88"/>
          <p:cNvGrpSpPr/>
          <p:nvPr/>
        </p:nvGrpSpPr>
        <p:grpSpPr>
          <a:xfrm>
            <a:off x="7885948" y="1716461"/>
            <a:ext cx="420271" cy="320774"/>
            <a:chOff x="-1951475" y="3273100"/>
            <a:chExt cx="291875" cy="222775"/>
          </a:xfrm>
        </p:grpSpPr>
        <p:sp>
          <p:nvSpPr>
            <p:cNvPr id="8804" name="Google Shape;8804;p88"/>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88"/>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88"/>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7" name="Google Shape;8807;p88"/>
          <p:cNvGrpSpPr/>
          <p:nvPr/>
        </p:nvGrpSpPr>
        <p:grpSpPr>
          <a:xfrm>
            <a:off x="7883429" y="2205191"/>
            <a:ext cx="425310" cy="419659"/>
            <a:chOff x="-1951475" y="3597450"/>
            <a:chExt cx="295375" cy="291450"/>
          </a:xfrm>
        </p:grpSpPr>
        <p:sp>
          <p:nvSpPr>
            <p:cNvPr id="8808" name="Google Shape;8808;p88"/>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88"/>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88"/>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88"/>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2" name="Google Shape;8812;p88"/>
          <p:cNvGrpSpPr/>
          <p:nvPr/>
        </p:nvGrpSpPr>
        <p:grpSpPr>
          <a:xfrm>
            <a:off x="7885680" y="2756825"/>
            <a:ext cx="444605" cy="419659"/>
            <a:chOff x="-1960150" y="3956600"/>
            <a:chExt cx="308775" cy="291450"/>
          </a:xfrm>
        </p:grpSpPr>
        <p:sp>
          <p:nvSpPr>
            <p:cNvPr id="8813" name="Google Shape;8813;p88"/>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88"/>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5" name="Google Shape;8815;p88"/>
          <p:cNvGrpSpPr/>
          <p:nvPr/>
        </p:nvGrpSpPr>
        <p:grpSpPr>
          <a:xfrm>
            <a:off x="1939718" y="3307636"/>
            <a:ext cx="420775" cy="420775"/>
            <a:chOff x="-804700" y="3226500"/>
            <a:chExt cx="292225" cy="292225"/>
          </a:xfrm>
        </p:grpSpPr>
        <p:sp>
          <p:nvSpPr>
            <p:cNvPr id="8816" name="Google Shape;8816;p88"/>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88"/>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88"/>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88"/>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88"/>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88"/>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88"/>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3" name="Google Shape;8823;p88"/>
          <p:cNvGrpSpPr/>
          <p:nvPr/>
        </p:nvGrpSpPr>
        <p:grpSpPr>
          <a:xfrm>
            <a:off x="3019809" y="1688647"/>
            <a:ext cx="420775" cy="420811"/>
            <a:chOff x="-5251625" y="3272950"/>
            <a:chExt cx="292225" cy="292250"/>
          </a:xfrm>
        </p:grpSpPr>
        <p:sp>
          <p:nvSpPr>
            <p:cNvPr id="8824" name="Google Shape;8824;p88"/>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88"/>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88"/>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7" name="Google Shape;8827;p88"/>
          <p:cNvGrpSpPr/>
          <p:nvPr/>
        </p:nvGrpSpPr>
        <p:grpSpPr>
          <a:xfrm>
            <a:off x="3032265" y="2756270"/>
            <a:ext cx="419659" cy="420775"/>
            <a:chOff x="-5251625" y="3991275"/>
            <a:chExt cx="291450" cy="292225"/>
          </a:xfrm>
        </p:grpSpPr>
        <p:sp>
          <p:nvSpPr>
            <p:cNvPr id="8828" name="Google Shape;8828;p88"/>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88"/>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88"/>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88"/>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88"/>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3" name="Google Shape;8833;p88"/>
          <p:cNvGrpSpPr/>
          <p:nvPr/>
        </p:nvGrpSpPr>
        <p:grpSpPr>
          <a:xfrm>
            <a:off x="5772848" y="1689240"/>
            <a:ext cx="319874" cy="419623"/>
            <a:chOff x="-3365275" y="3253275"/>
            <a:chExt cx="222150" cy="291425"/>
          </a:xfrm>
        </p:grpSpPr>
        <p:sp>
          <p:nvSpPr>
            <p:cNvPr id="8834" name="Google Shape;8834;p88"/>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88"/>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6" name="Google Shape;8836;p88"/>
          <p:cNvGrpSpPr/>
          <p:nvPr/>
        </p:nvGrpSpPr>
        <p:grpSpPr>
          <a:xfrm>
            <a:off x="1933980" y="1689799"/>
            <a:ext cx="420811" cy="418507"/>
            <a:chOff x="-5971525" y="3273750"/>
            <a:chExt cx="292250" cy="290650"/>
          </a:xfrm>
        </p:grpSpPr>
        <p:sp>
          <p:nvSpPr>
            <p:cNvPr id="8837" name="Google Shape;8837;p88"/>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88"/>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9" name="Google Shape;8839;p88"/>
          <p:cNvGrpSpPr/>
          <p:nvPr/>
        </p:nvGrpSpPr>
        <p:grpSpPr>
          <a:xfrm>
            <a:off x="5746786" y="2204058"/>
            <a:ext cx="371998" cy="421927"/>
            <a:chOff x="-3383375" y="3611625"/>
            <a:chExt cx="258350" cy="293025"/>
          </a:xfrm>
        </p:grpSpPr>
        <p:sp>
          <p:nvSpPr>
            <p:cNvPr id="8840" name="Google Shape;8840;p88"/>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88"/>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2" name="Google Shape;8842;p88"/>
          <p:cNvGrpSpPr/>
          <p:nvPr/>
        </p:nvGrpSpPr>
        <p:grpSpPr>
          <a:xfrm>
            <a:off x="5809135" y="2756826"/>
            <a:ext cx="271097" cy="419659"/>
            <a:chOff x="-3347950" y="3971575"/>
            <a:chExt cx="188275" cy="291450"/>
          </a:xfrm>
        </p:grpSpPr>
        <p:sp>
          <p:nvSpPr>
            <p:cNvPr id="8843" name="Google Shape;8843;p88"/>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88"/>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88"/>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6" name="Google Shape;8846;p88"/>
          <p:cNvGrpSpPr/>
          <p:nvPr/>
        </p:nvGrpSpPr>
        <p:grpSpPr>
          <a:xfrm>
            <a:off x="858994" y="3307061"/>
            <a:ext cx="371998" cy="421927"/>
            <a:chOff x="-1575775" y="3238300"/>
            <a:chExt cx="258350" cy="293025"/>
          </a:xfrm>
        </p:grpSpPr>
        <p:sp>
          <p:nvSpPr>
            <p:cNvPr id="8847" name="Google Shape;8847;p88"/>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88"/>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88"/>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88"/>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88"/>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2" name="Google Shape;8852;p88"/>
          <p:cNvGrpSpPr/>
          <p:nvPr/>
        </p:nvGrpSpPr>
        <p:grpSpPr>
          <a:xfrm>
            <a:off x="4153362" y="3318663"/>
            <a:ext cx="421927" cy="399248"/>
            <a:chOff x="-1592325" y="3957400"/>
            <a:chExt cx="293025" cy="277275"/>
          </a:xfrm>
        </p:grpSpPr>
        <p:sp>
          <p:nvSpPr>
            <p:cNvPr id="8853" name="Google Shape;8853;p88"/>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88"/>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88"/>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88"/>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7" name="Google Shape;8857;p88"/>
          <p:cNvGrpSpPr/>
          <p:nvPr/>
        </p:nvGrpSpPr>
        <p:grpSpPr>
          <a:xfrm>
            <a:off x="3640232" y="3310744"/>
            <a:ext cx="369730" cy="420775"/>
            <a:chOff x="-778700" y="3612425"/>
            <a:chExt cx="256775" cy="292225"/>
          </a:xfrm>
        </p:grpSpPr>
        <p:sp>
          <p:nvSpPr>
            <p:cNvPr id="8858" name="Google Shape;8858;p88"/>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88"/>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88"/>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88"/>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88"/>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88"/>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4" name="Google Shape;8864;p88"/>
          <p:cNvGrpSpPr/>
          <p:nvPr/>
        </p:nvGrpSpPr>
        <p:grpSpPr>
          <a:xfrm>
            <a:off x="6111733" y="3828305"/>
            <a:ext cx="340731" cy="387641"/>
            <a:chOff x="7728464" y="1561258"/>
            <a:chExt cx="349719" cy="397866"/>
          </a:xfrm>
        </p:grpSpPr>
        <p:sp>
          <p:nvSpPr>
            <p:cNvPr id="8865" name="Google Shape;8865;p88"/>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88"/>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7" name="Google Shape;8867;p88"/>
          <p:cNvGrpSpPr/>
          <p:nvPr/>
        </p:nvGrpSpPr>
        <p:grpSpPr>
          <a:xfrm>
            <a:off x="4034702" y="3828305"/>
            <a:ext cx="387681" cy="387641"/>
            <a:chOff x="5611350" y="1561258"/>
            <a:chExt cx="397907" cy="397866"/>
          </a:xfrm>
        </p:grpSpPr>
        <p:sp>
          <p:nvSpPr>
            <p:cNvPr id="8868" name="Google Shape;8868;p88"/>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88"/>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88"/>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88"/>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2" name="Google Shape;8872;p88"/>
          <p:cNvGrpSpPr/>
          <p:nvPr/>
        </p:nvGrpSpPr>
        <p:grpSpPr>
          <a:xfrm>
            <a:off x="4553987" y="3925571"/>
            <a:ext cx="387610" cy="193109"/>
            <a:chOff x="6140660" y="1661097"/>
            <a:chExt cx="397835" cy="198202"/>
          </a:xfrm>
        </p:grpSpPr>
        <p:sp>
          <p:nvSpPr>
            <p:cNvPr id="8873" name="Google Shape;8873;p88"/>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88"/>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88"/>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88"/>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7" name="Google Shape;8877;p88"/>
          <p:cNvGrpSpPr/>
          <p:nvPr/>
        </p:nvGrpSpPr>
        <p:grpSpPr>
          <a:xfrm>
            <a:off x="5073202" y="3828305"/>
            <a:ext cx="387681" cy="387641"/>
            <a:chOff x="6669907" y="1561258"/>
            <a:chExt cx="397907" cy="397866"/>
          </a:xfrm>
        </p:grpSpPr>
        <p:sp>
          <p:nvSpPr>
            <p:cNvPr id="8878" name="Google Shape;8878;p88"/>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88"/>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88"/>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88"/>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88"/>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3" name="Google Shape;8883;p88"/>
          <p:cNvGrpSpPr/>
          <p:nvPr/>
        </p:nvGrpSpPr>
        <p:grpSpPr>
          <a:xfrm>
            <a:off x="5592488" y="3828305"/>
            <a:ext cx="387641" cy="387641"/>
            <a:chOff x="7199196" y="1561258"/>
            <a:chExt cx="397866" cy="397866"/>
          </a:xfrm>
        </p:grpSpPr>
        <p:sp>
          <p:nvSpPr>
            <p:cNvPr id="8884" name="Google Shape;8884;p88"/>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88"/>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88"/>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7" name="Google Shape;8887;p88"/>
          <p:cNvGrpSpPr/>
          <p:nvPr/>
        </p:nvGrpSpPr>
        <p:grpSpPr>
          <a:xfrm>
            <a:off x="1958433" y="3885842"/>
            <a:ext cx="387681" cy="272572"/>
            <a:chOff x="3386036" y="1746339"/>
            <a:chExt cx="397907" cy="279762"/>
          </a:xfrm>
        </p:grpSpPr>
        <p:sp>
          <p:nvSpPr>
            <p:cNvPr id="8888" name="Google Shape;8888;p88"/>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88"/>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0" name="Google Shape;8890;p88"/>
          <p:cNvGrpSpPr/>
          <p:nvPr/>
        </p:nvGrpSpPr>
        <p:grpSpPr>
          <a:xfrm>
            <a:off x="2483722" y="2756270"/>
            <a:ext cx="424195" cy="420775"/>
            <a:chOff x="-5613150" y="3991275"/>
            <a:chExt cx="294600" cy="292225"/>
          </a:xfrm>
        </p:grpSpPr>
        <p:sp>
          <p:nvSpPr>
            <p:cNvPr id="8891" name="Google Shape;8891;p88"/>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88"/>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88"/>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88"/>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88"/>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88"/>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88"/>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88"/>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88"/>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0" name="Google Shape;8900;p88"/>
          <p:cNvGrpSpPr/>
          <p:nvPr/>
        </p:nvGrpSpPr>
        <p:grpSpPr>
          <a:xfrm>
            <a:off x="2996130" y="3828288"/>
            <a:ext cx="387681" cy="387681"/>
            <a:chOff x="4417380" y="1687279"/>
            <a:chExt cx="397907" cy="397907"/>
          </a:xfrm>
        </p:grpSpPr>
        <p:sp>
          <p:nvSpPr>
            <p:cNvPr id="8901" name="Google Shape;8901;p88"/>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88"/>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3" name="Google Shape;8903;p88"/>
          <p:cNvGrpSpPr/>
          <p:nvPr/>
        </p:nvGrpSpPr>
        <p:grpSpPr>
          <a:xfrm>
            <a:off x="7942611" y="3308537"/>
            <a:ext cx="387661" cy="387661"/>
            <a:chOff x="2869999" y="1687279"/>
            <a:chExt cx="397887" cy="397887"/>
          </a:xfrm>
        </p:grpSpPr>
        <p:sp>
          <p:nvSpPr>
            <p:cNvPr id="8904" name="Google Shape;8904;p88"/>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88"/>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6" name="Google Shape;8906;p88"/>
          <p:cNvGrpSpPr/>
          <p:nvPr/>
        </p:nvGrpSpPr>
        <p:grpSpPr>
          <a:xfrm>
            <a:off x="2477718" y="3828664"/>
            <a:ext cx="386807" cy="386929"/>
            <a:chOff x="3902887" y="1687655"/>
            <a:chExt cx="397010" cy="397135"/>
          </a:xfrm>
        </p:grpSpPr>
        <p:sp>
          <p:nvSpPr>
            <p:cNvPr id="8907" name="Google Shape;8907;p88"/>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88"/>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9" name="Google Shape;8909;p88"/>
          <p:cNvGrpSpPr/>
          <p:nvPr/>
        </p:nvGrpSpPr>
        <p:grpSpPr>
          <a:xfrm>
            <a:off x="3515416" y="3828288"/>
            <a:ext cx="387681" cy="387681"/>
            <a:chOff x="4933458" y="1687279"/>
            <a:chExt cx="397907" cy="397907"/>
          </a:xfrm>
        </p:grpSpPr>
        <p:sp>
          <p:nvSpPr>
            <p:cNvPr id="8910" name="Google Shape;8910;p88"/>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88"/>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2" name="Google Shape;8912;p88"/>
          <p:cNvGrpSpPr/>
          <p:nvPr/>
        </p:nvGrpSpPr>
        <p:grpSpPr>
          <a:xfrm>
            <a:off x="6348367" y="3308537"/>
            <a:ext cx="387661" cy="387661"/>
            <a:chOff x="1379798" y="1723250"/>
            <a:chExt cx="397887" cy="397887"/>
          </a:xfrm>
        </p:grpSpPr>
        <p:sp>
          <p:nvSpPr>
            <p:cNvPr id="8913" name="Google Shape;8913;p8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8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8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8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7" name="Google Shape;8917;p88"/>
          <p:cNvGrpSpPr/>
          <p:nvPr/>
        </p:nvGrpSpPr>
        <p:grpSpPr>
          <a:xfrm>
            <a:off x="5286246" y="3308537"/>
            <a:ext cx="387681" cy="387661"/>
            <a:chOff x="266768" y="1721375"/>
            <a:chExt cx="397907" cy="397887"/>
          </a:xfrm>
        </p:grpSpPr>
        <p:sp>
          <p:nvSpPr>
            <p:cNvPr id="8918" name="Google Shape;8918;p8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8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0" name="Google Shape;8920;p88"/>
          <p:cNvGrpSpPr/>
          <p:nvPr/>
        </p:nvGrpSpPr>
        <p:grpSpPr>
          <a:xfrm>
            <a:off x="5817327" y="3308537"/>
            <a:ext cx="387641" cy="387661"/>
            <a:chOff x="864491" y="1723250"/>
            <a:chExt cx="397866" cy="397887"/>
          </a:xfrm>
        </p:grpSpPr>
        <p:sp>
          <p:nvSpPr>
            <p:cNvPr id="8921" name="Google Shape;8921;p8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8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8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24" name="Google Shape;8924;p88"/>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25" name="Google Shape;8925;p88"/>
          <p:cNvGrpSpPr/>
          <p:nvPr/>
        </p:nvGrpSpPr>
        <p:grpSpPr>
          <a:xfrm>
            <a:off x="3016407" y="2204348"/>
            <a:ext cx="427578" cy="421351"/>
            <a:chOff x="-5254775" y="3631325"/>
            <a:chExt cx="296950" cy="292625"/>
          </a:xfrm>
        </p:grpSpPr>
        <p:sp>
          <p:nvSpPr>
            <p:cNvPr id="8926" name="Google Shape;8926;p88"/>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88"/>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88"/>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88"/>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88"/>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88"/>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88"/>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3" name="Google Shape;8933;p88"/>
          <p:cNvGrpSpPr/>
          <p:nvPr/>
        </p:nvGrpSpPr>
        <p:grpSpPr>
          <a:xfrm>
            <a:off x="7411672" y="3308924"/>
            <a:ext cx="387539" cy="386888"/>
            <a:chOff x="2408992" y="1722875"/>
            <a:chExt cx="397761" cy="397093"/>
          </a:xfrm>
        </p:grpSpPr>
        <p:sp>
          <p:nvSpPr>
            <p:cNvPr id="8934" name="Google Shape;8934;p88"/>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88"/>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6" name="Google Shape;8936;p88"/>
          <p:cNvGrpSpPr/>
          <p:nvPr/>
        </p:nvGrpSpPr>
        <p:grpSpPr>
          <a:xfrm>
            <a:off x="2503892" y="3309051"/>
            <a:ext cx="423079" cy="424159"/>
            <a:chOff x="-1591550" y="3597475"/>
            <a:chExt cx="293825" cy="294575"/>
          </a:xfrm>
        </p:grpSpPr>
        <p:sp>
          <p:nvSpPr>
            <p:cNvPr id="8937" name="Google Shape;8937;p88"/>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88"/>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88"/>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943" name="Shape 8943"/>
        <p:cNvGrpSpPr/>
        <p:nvPr/>
      </p:nvGrpSpPr>
      <p:grpSpPr>
        <a:xfrm>
          <a:off x="0" y="0"/>
          <a:ext cx="0" cy="0"/>
          <a:chOff x="0" y="0"/>
          <a:chExt cx="0" cy="0"/>
        </a:xfrm>
      </p:grpSpPr>
      <p:pic>
        <p:nvPicPr>
          <p:cNvPr id="8944" name="Google Shape;8944;p8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39"/>
          <p:cNvSpPr txBox="1"/>
          <p:nvPr>
            <p:ph type="title"/>
          </p:nvPr>
        </p:nvSpPr>
        <p:spPr>
          <a:xfrm>
            <a:off x="843000" y="3086450"/>
            <a:ext cx="6767400" cy="82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627" name="Google Shape;627;p39"/>
          <p:cNvSpPr txBox="1"/>
          <p:nvPr>
            <p:ph idx="2" type="title"/>
          </p:nvPr>
        </p:nvSpPr>
        <p:spPr>
          <a:xfrm>
            <a:off x="843000" y="1978550"/>
            <a:ext cx="2932800" cy="97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628" name="Google Shape;628;p39"/>
          <p:cNvSpPr txBox="1"/>
          <p:nvPr>
            <p:ph idx="1" type="subTitle"/>
          </p:nvPr>
        </p:nvSpPr>
        <p:spPr>
          <a:xfrm>
            <a:off x="843000" y="3908750"/>
            <a:ext cx="4916100" cy="48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enter a subtitle here if you need it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40"/>
          <p:cNvSpPr txBox="1"/>
          <p:nvPr>
            <p:ph idx="1" type="subTitle"/>
          </p:nvPr>
        </p:nvSpPr>
        <p:spPr>
          <a:xfrm>
            <a:off x="3242675" y="1849375"/>
            <a:ext cx="4545300" cy="242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know what helps you make your point clear? Lists like this one:</a:t>
            </a:r>
            <a:endParaRPr/>
          </a:p>
          <a:p>
            <a:pPr indent="-317500" lvl="0" marL="457200" rtl="0" algn="l">
              <a:spcBef>
                <a:spcPts val="1000"/>
              </a:spcBef>
              <a:spcAft>
                <a:spcPts val="0"/>
              </a:spcAft>
              <a:buSzPts val="1400"/>
              <a:buChar char="●"/>
            </a:pPr>
            <a:r>
              <a:rPr lang="en"/>
              <a:t> They’re simple</a:t>
            </a:r>
            <a:endParaRPr/>
          </a:p>
          <a:p>
            <a:pPr indent="-317500" lvl="0" marL="457200" rtl="0" algn="l">
              <a:spcBef>
                <a:spcPts val="1000"/>
              </a:spcBef>
              <a:spcAft>
                <a:spcPts val="0"/>
              </a:spcAft>
              <a:buSzPts val="1400"/>
              <a:buChar char="●"/>
            </a:pPr>
            <a:r>
              <a:rPr lang="en"/>
              <a:t> You can organize your ideas clearly</a:t>
            </a:r>
            <a:endParaRPr/>
          </a:p>
          <a:p>
            <a:pPr indent="-317500" lvl="0" marL="457200" rtl="0" algn="l">
              <a:spcBef>
                <a:spcPts val="1000"/>
              </a:spcBef>
              <a:spcAft>
                <a:spcPts val="0"/>
              </a:spcAft>
              <a:buSzPts val="1400"/>
              <a:buChar char="●"/>
            </a:pPr>
            <a:r>
              <a:rPr lang="en"/>
              <a:t> You’ll never forget to buy milk!</a:t>
            </a:r>
            <a:endParaRPr/>
          </a:p>
          <a:p>
            <a:pPr indent="0" lvl="0" marL="0" rtl="0" algn="l">
              <a:spcBef>
                <a:spcPts val="1000"/>
              </a:spcBef>
              <a:spcAft>
                <a:spcPts val="1000"/>
              </a:spcAft>
              <a:buNone/>
            </a:pPr>
            <a:r>
              <a:rPr lang="en"/>
              <a:t>And the most important thing: the audience won’t miss the point of your presentation</a:t>
            </a:r>
            <a:endParaRPr/>
          </a:p>
        </p:txBody>
      </p:sp>
      <p:sp>
        <p:nvSpPr>
          <p:cNvPr id="634" name="Google Shape;634;p40"/>
          <p:cNvSpPr txBox="1"/>
          <p:nvPr>
            <p:ph type="title"/>
          </p:nvPr>
        </p:nvSpPr>
        <p:spPr>
          <a:xfrm>
            <a:off x="540000" y="356775"/>
            <a:ext cx="8064000" cy="46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KNOW WHY BRAIN TEASERS ARE GOOD FOR YOUR BRAIN?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41"/>
          <p:cNvSpPr txBox="1"/>
          <p:nvPr>
            <p:ph idx="1" type="subTitle"/>
          </p:nvPr>
        </p:nvSpPr>
        <p:spPr>
          <a:xfrm>
            <a:off x="4434825" y="2926713"/>
            <a:ext cx="23160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640" name="Google Shape;640;p41"/>
          <p:cNvSpPr txBox="1"/>
          <p:nvPr>
            <p:ph idx="2" type="subTitle"/>
          </p:nvPr>
        </p:nvSpPr>
        <p:spPr>
          <a:xfrm>
            <a:off x="4434825" y="3222325"/>
            <a:ext cx="2316000" cy="88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 h</a:t>
            </a:r>
            <a:r>
              <a:rPr lang="en"/>
              <a:t>as a beautiful name and is the second planet from the Sun</a:t>
            </a:r>
            <a:endParaRPr/>
          </a:p>
        </p:txBody>
      </p:sp>
      <p:sp>
        <p:nvSpPr>
          <p:cNvPr id="641" name="Google Shape;641;p41"/>
          <p:cNvSpPr txBox="1"/>
          <p:nvPr>
            <p:ph idx="3" type="subTitle"/>
          </p:nvPr>
        </p:nvSpPr>
        <p:spPr>
          <a:xfrm>
            <a:off x="1183875" y="2926713"/>
            <a:ext cx="23160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642" name="Google Shape;642;p41"/>
          <p:cNvSpPr txBox="1"/>
          <p:nvPr>
            <p:ph idx="4" type="subTitle"/>
          </p:nvPr>
        </p:nvSpPr>
        <p:spPr>
          <a:xfrm>
            <a:off x="1183975" y="3222325"/>
            <a:ext cx="2316000" cy="88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a:t>
            </a:r>
            <a:endParaRPr/>
          </a:p>
        </p:txBody>
      </p:sp>
      <p:sp>
        <p:nvSpPr>
          <p:cNvPr id="643" name="Google Shape;643;p41"/>
          <p:cNvSpPr txBox="1"/>
          <p:nvPr>
            <p:ph type="title"/>
          </p:nvPr>
        </p:nvSpPr>
        <p:spPr>
          <a:xfrm>
            <a:off x="540000" y="356775"/>
            <a:ext cx="8064000" cy="46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a:t>
            </a:r>
            <a:r>
              <a:rPr lang="en"/>
              <a:t> ARE </a:t>
            </a:r>
            <a:r>
              <a:rPr lang="en"/>
              <a:t>WORDS “STORED” IN YOUR BRAIN?</a:t>
            </a:r>
            <a:endParaRPr/>
          </a:p>
        </p:txBody>
      </p:sp>
      <p:sp>
        <p:nvSpPr>
          <p:cNvPr id="644" name="Google Shape;644;p41"/>
          <p:cNvSpPr txBox="1"/>
          <p:nvPr/>
        </p:nvSpPr>
        <p:spPr>
          <a:xfrm>
            <a:off x="1764325" y="1909375"/>
            <a:ext cx="1155300" cy="108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0">
                <a:solidFill>
                  <a:srgbClr val="FF0279"/>
                </a:solidFill>
                <a:latin typeface="Ubuntu"/>
                <a:ea typeface="Ubuntu"/>
                <a:cs typeface="Ubuntu"/>
                <a:sym typeface="Ubuntu"/>
              </a:rPr>
              <a:t>A</a:t>
            </a:r>
            <a:endParaRPr b="1" sz="6000">
              <a:solidFill>
                <a:srgbClr val="FF0279"/>
              </a:solidFill>
              <a:latin typeface="Ubuntu"/>
              <a:ea typeface="Ubuntu"/>
              <a:cs typeface="Ubuntu"/>
              <a:sym typeface="Ubuntu"/>
            </a:endParaRPr>
          </a:p>
        </p:txBody>
      </p:sp>
      <p:sp>
        <p:nvSpPr>
          <p:cNvPr id="645" name="Google Shape;645;p41"/>
          <p:cNvSpPr txBox="1"/>
          <p:nvPr/>
        </p:nvSpPr>
        <p:spPr>
          <a:xfrm>
            <a:off x="5015175" y="1909375"/>
            <a:ext cx="1155300" cy="108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0">
                <a:solidFill>
                  <a:schemeClr val="accent2"/>
                </a:solidFill>
                <a:latin typeface="Ubuntu"/>
                <a:ea typeface="Ubuntu"/>
                <a:cs typeface="Ubuntu"/>
                <a:sym typeface="Ubuntu"/>
              </a:rPr>
              <a:t>B</a:t>
            </a:r>
            <a:endParaRPr b="1" sz="6000">
              <a:solidFill>
                <a:schemeClr val="accent2"/>
              </a:solidFill>
              <a:latin typeface="Ubuntu"/>
              <a:ea typeface="Ubuntu"/>
              <a:cs typeface="Ubuntu"/>
              <a:sym typeface="Ubuntu"/>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42"/>
          <p:cNvSpPr txBox="1"/>
          <p:nvPr>
            <p:ph type="title"/>
          </p:nvPr>
        </p:nvSpPr>
        <p:spPr>
          <a:xfrm>
            <a:off x="540000" y="356775"/>
            <a:ext cx="5848800" cy="466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WAYS OF SOLVING BRAIN TEASERS</a:t>
            </a:r>
            <a:endParaRPr/>
          </a:p>
        </p:txBody>
      </p:sp>
      <p:sp>
        <p:nvSpPr>
          <p:cNvPr id="651" name="Google Shape;651;p42"/>
          <p:cNvSpPr txBox="1"/>
          <p:nvPr>
            <p:ph idx="1" type="subTitle"/>
          </p:nvPr>
        </p:nvSpPr>
        <p:spPr>
          <a:xfrm>
            <a:off x="3414050" y="1911288"/>
            <a:ext cx="23160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652" name="Google Shape;652;p42"/>
          <p:cNvSpPr txBox="1"/>
          <p:nvPr>
            <p:ph idx="2" type="subTitle"/>
          </p:nvPr>
        </p:nvSpPr>
        <p:spPr>
          <a:xfrm>
            <a:off x="3557000" y="2251300"/>
            <a:ext cx="2030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aleway Thin"/>
                <a:ea typeface="Raleway Thin"/>
                <a:cs typeface="Raleway Thin"/>
                <a:sym typeface="Raleway Thin"/>
              </a:rPr>
              <a:t>It’s a gas giant and the biggest planet</a:t>
            </a:r>
            <a:endParaRPr>
              <a:latin typeface="Raleway Thin"/>
              <a:ea typeface="Raleway Thin"/>
              <a:cs typeface="Raleway Thin"/>
              <a:sym typeface="Raleway Thin"/>
            </a:endParaRPr>
          </a:p>
        </p:txBody>
      </p:sp>
      <p:sp>
        <p:nvSpPr>
          <p:cNvPr id="653" name="Google Shape;653;p42"/>
          <p:cNvSpPr txBox="1"/>
          <p:nvPr>
            <p:ph idx="3" type="subTitle"/>
          </p:nvPr>
        </p:nvSpPr>
        <p:spPr>
          <a:xfrm>
            <a:off x="705675" y="1911288"/>
            <a:ext cx="23160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654" name="Google Shape;654;p42"/>
          <p:cNvSpPr txBox="1"/>
          <p:nvPr>
            <p:ph idx="4" type="subTitle"/>
          </p:nvPr>
        </p:nvSpPr>
        <p:spPr>
          <a:xfrm>
            <a:off x="848675" y="2251300"/>
            <a:ext cx="2030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very cold place</a:t>
            </a:r>
            <a:endParaRPr/>
          </a:p>
        </p:txBody>
      </p:sp>
      <p:sp>
        <p:nvSpPr>
          <p:cNvPr id="655" name="Google Shape;655;p42"/>
          <p:cNvSpPr txBox="1"/>
          <p:nvPr>
            <p:ph idx="5" type="subTitle"/>
          </p:nvPr>
        </p:nvSpPr>
        <p:spPr>
          <a:xfrm>
            <a:off x="6122325" y="1911288"/>
            <a:ext cx="23160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656" name="Google Shape;656;p42"/>
          <p:cNvSpPr txBox="1"/>
          <p:nvPr>
            <p:ph idx="6" type="subTitle"/>
          </p:nvPr>
        </p:nvSpPr>
        <p:spPr>
          <a:xfrm>
            <a:off x="6265275" y="2251300"/>
            <a:ext cx="2030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aleway Thin"/>
                <a:ea typeface="Raleway Thin"/>
                <a:cs typeface="Raleway Thin"/>
                <a:sym typeface="Raleway Thin"/>
              </a:rPr>
              <a:t>Saturn is a gas giant and has rings</a:t>
            </a:r>
            <a:endParaRPr>
              <a:latin typeface="Raleway Thin"/>
              <a:ea typeface="Raleway Thin"/>
              <a:cs typeface="Raleway Thin"/>
              <a:sym typeface="Raleway Thin"/>
            </a:endParaRPr>
          </a:p>
        </p:txBody>
      </p:sp>
      <p:sp>
        <p:nvSpPr>
          <p:cNvPr id="657" name="Google Shape;657;p42"/>
          <p:cNvSpPr txBox="1"/>
          <p:nvPr/>
        </p:nvSpPr>
        <p:spPr>
          <a:xfrm>
            <a:off x="3414050" y="3010199"/>
            <a:ext cx="2316000" cy="106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0">
                <a:solidFill>
                  <a:schemeClr val="accent2"/>
                </a:solidFill>
                <a:latin typeface="Ubuntu"/>
                <a:ea typeface="Ubuntu"/>
                <a:cs typeface="Ubuntu"/>
                <a:sym typeface="Ubuntu"/>
              </a:rPr>
              <a:t>02</a:t>
            </a:r>
            <a:endParaRPr b="1" sz="6000">
              <a:solidFill>
                <a:schemeClr val="accent2"/>
              </a:solidFill>
              <a:latin typeface="Ubuntu"/>
              <a:ea typeface="Ubuntu"/>
              <a:cs typeface="Ubuntu"/>
              <a:sym typeface="Ubuntu"/>
            </a:endParaRPr>
          </a:p>
        </p:txBody>
      </p:sp>
      <p:sp>
        <p:nvSpPr>
          <p:cNvPr id="658" name="Google Shape;658;p42"/>
          <p:cNvSpPr txBox="1"/>
          <p:nvPr/>
        </p:nvSpPr>
        <p:spPr>
          <a:xfrm>
            <a:off x="705675" y="3010199"/>
            <a:ext cx="2316000" cy="106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0">
                <a:solidFill>
                  <a:schemeClr val="accent1"/>
                </a:solidFill>
                <a:latin typeface="Ubuntu"/>
                <a:ea typeface="Ubuntu"/>
                <a:cs typeface="Ubuntu"/>
                <a:sym typeface="Ubuntu"/>
              </a:rPr>
              <a:t>01</a:t>
            </a:r>
            <a:endParaRPr b="1" sz="6000">
              <a:solidFill>
                <a:schemeClr val="accent1"/>
              </a:solidFill>
              <a:latin typeface="Ubuntu"/>
              <a:ea typeface="Ubuntu"/>
              <a:cs typeface="Ubuntu"/>
              <a:sym typeface="Ubuntu"/>
            </a:endParaRPr>
          </a:p>
        </p:txBody>
      </p:sp>
      <p:sp>
        <p:nvSpPr>
          <p:cNvPr id="659" name="Google Shape;659;p42"/>
          <p:cNvSpPr txBox="1"/>
          <p:nvPr/>
        </p:nvSpPr>
        <p:spPr>
          <a:xfrm>
            <a:off x="6122325" y="3010199"/>
            <a:ext cx="2316000" cy="106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0">
                <a:solidFill>
                  <a:schemeClr val="accent3"/>
                </a:solidFill>
                <a:latin typeface="Ubuntu"/>
                <a:ea typeface="Ubuntu"/>
                <a:cs typeface="Ubuntu"/>
                <a:sym typeface="Ubuntu"/>
              </a:rPr>
              <a:t>03</a:t>
            </a:r>
            <a:endParaRPr b="1" sz="6000">
              <a:solidFill>
                <a:schemeClr val="accent3"/>
              </a:solidFill>
              <a:latin typeface="Ubuntu"/>
              <a:ea typeface="Ubuntu"/>
              <a:cs typeface="Ubuntu"/>
              <a:sym typeface="Ubuntu"/>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rain Teasers for High School by Slidesgo">
  <a:themeElements>
    <a:clrScheme name="Simple Light">
      <a:dk1>
        <a:srgbClr val="FFFFFF"/>
      </a:dk1>
      <a:lt1>
        <a:srgbClr val="00003E"/>
      </a:lt1>
      <a:dk2>
        <a:srgbClr val="00003E"/>
      </a:dk2>
      <a:lt2>
        <a:srgbClr val="FFFFFF"/>
      </a:lt2>
      <a:accent1>
        <a:srgbClr val="FF0279"/>
      </a:accent1>
      <a:accent2>
        <a:srgbClr val="03D6F9"/>
      </a:accent2>
      <a:accent3>
        <a:srgbClr val="C36EFF"/>
      </a:accent3>
      <a:accent4>
        <a:srgbClr val="FF0279"/>
      </a:accent4>
      <a:accent5>
        <a:srgbClr val="03D6F9"/>
      </a:accent5>
      <a:accent6>
        <a:srgbClr val="C36E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